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2" roundtripDataSignature="AMtx7mhSWBx214DJ5HeCdx2ssPgy2hVQ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36a163e386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" name="Google Shape;49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3cfdebd39d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/>
        </p:nvSpPr>
        <p:spPr>
          <a:xfrm>
            <a:off x="2878475" y="1796517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b="1" i="0" lang="en-US" sz="32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Dementia Simulation Toolkit</a:t>
            </a:r>
            <a:r>
              <a:rPr b="1" i="0" lang="en-US" sz="3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3400" u="none" cap="none" strike="noStrike">
              <a:solidFill>
                <a:srgbClr val="009F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/>
        </p:nvSpPr>
        <p:spPr>
          <a:xfrm>
            <a:off x="2344775" y="2571750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Font typeface="Arial"/>
              <a:buNone/>
            </a:pPr>
            <a:r>
              <a:rPr b="0" i="0" lang="en-US" sz="2400" u="none" cap="none" strike="noStrike">
                <a:solidFill>
                  <a:srgbClr val="312783"/>
                </a:solidFill>
                <a:latin typeface="Arial"/>
                <a:ea typeface="Arial"/>
                <a:cs typeface="Arial"/>
                <a:sym typeface="Arial"/>
              </a:rPr>
              <a:t>Scenario: </a:t>
            </a:r>
            <a:r>
              <a:rPr b="1" i="0" lang="en-US" sz="2400" u="none" cap="none" strike="noStrike">
                <a:solidFill>
                  <a:srgbClr val="312783"/>
                </a:solidFill>
                <a:latin typeface="Arial"/>
                <a:ea typeface="Arial"/>
                <a:cs typeface="Arial"/>
                <a:sym typeface="Arial"/>
              </a:rPr>
              <a:t>Origami Swan</a:t>
            </a:r>
            <a:endParaRPr sz="1000"/>
          </a:p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31278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787545" y="3028217"/>
            <a:ext cx="3936855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400"/>
              <a:t>Understanding instructions</a:t>
            </a:r>
            <a:endParaRPr sz="2400"/>
          </a:p>
        </p:txBody>
      </p:sp>
      <p:pic>
        <p:nvPicPr>
          <p:cNvPr id="43" name="Google Shape;43;g136a163e386_0_25"/>
          <p:cNvPicPr preferRelativeResize="0"/>
          <p:nvPr/>
        </p:nvPicPr>
        <p:blipFill rotWithShape="1">
          <a:blip r:embed="rId3">
            <a:alphaModFix/>
          </a:blip>
          <a:srcRect b="6225" l="29565" r="21187" t="60669"/>
          <a:stretch/>
        </p:blipFill>
        <p:spPr>
          <a:xfrm>
            <a:off x="6527801" y="1576231"/>
            <a:ext cx="2032000" cy="203738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g136a163e386_0_25"/>
          <p:cNvSpPr txBox="1"/>
          <p:nvPr/>
        </p:nvSpPr>
        <p:spPr>
          <a:xfrm>
            <a:off x="1080626" y="3456917"/>
            <a:ext cx="608217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Due to impairments in communication and comprehension, people with dementia often struggle when trying to follow a set of instructions – and this can understandably lead to frustration.</a:t>
            </a:r>
            <a:endParaRPr/>
          </a:p>
        </p:txBody>
      </p:sp>
      <p:sp>
        <p:nvSpPr>
          <p:cNvPr id="45" name="Google Shape;45;g136a163e386_0_25"/>
          <p:cNvSpPr txBox="1"/>
          <p:nvPr/>
        </p:nvSpPr>
        <p:spPr>
          <a:xfrm>
            <a:off x="1080626" y="718831"/>
            <a:ext cx="2538446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Completing a task</a:t>
            </a:r>
            <a:endParaRPr/>
          </a:p>
        </p:txBody>
      </p:sp>
      <p:sp>
        <p:nvSpPr>
          <p:cNvPr id="46" name="Google Shape;46;g136a163e386_0_25"/>
          <p:cNvSpPr txBox="1"/>
          <p:nvPr/>
        </p:nvSpPr>
        <p:spPr>
          <a:xfrm>
            <a:off x="1156826" y="1147531"/>
            <a:ext cx="5557241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People with dementia can experience cognitive impairments which make it difficult to complete day-to-day tasks. These tasks usually require the completion of a sequenced set of steps; e.g., making a cup of tea, getting dressed.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6a163e386_0_37"/>
          <p:cNvSpPr txBox="1"/>
          <p:nvPr>
            <p:ph idx="1" type="body"/>
          </p:nvPr>
        </p:nvSpPr>
        <p:spPr>
          <a:xfrm>
            <a:off x="534450" y="1047750"/>
            <a:ext cx="80751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Changes to </a:t>
            </a:r>
            <a:r>
              <a:rPr b="1" lang="en-US" sz="2100"/>
              <a:t>perception</a:t>
            </a:r>
            <a:r>
              <a:rPr lang="en-US" sz="2100"/>
              <a:t> (e.g., processing audio and visual stimuli), and </a:t>
            </a:r>
            <a:r>
              <a:rPr b="1" lang="en-US" sz="2100"/>
              <a:t>sensory</a:t>
            </a:r>
            <a:r>
              <a:rPr lang="en-US" sz="2100"/>
              <a:t> deficits (e.g., in vision and hearing) can also be detrimental to the ability of a person with dementia to complete tasks and understand instruction.</a:t>
            </a:r>
            <a:endParaRPr sz="2100"/>
          </a:p>
        </p:txBody>
      </p:sp>
      <p:pic>
        <p:nvPicPr>
          <p:cNvPr id="52" name="Google Shape;52;g136a163e386_0_37"/>
          <p:cNvPicPr preferRelativeResize="0"/>
          <p:nvPr/>
        </p:nvPicPr>
        <p:blipFill rotWithShape="1">
          <a:blip r:embed="rId3">
            <a:alphaModFix/>
          </a:blip>
          <a:srcRect b="12592" l="49998" r="16997" t="62961"/>
          <a:stretch/>
        </p:blipFill>
        <p:spPr>
          <a:xfrm>
            <a:off x="6131984" y="2759512"/>
            <a:ext cx="1445875" cy="15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g136a163e386_0_37"/>
          <p:cNvPicPr preferRelativeResize="0"/>
          <p:nvPr/>
        </p:nvPicPr>
        <p:blipFill rotWithShape="1">
          <a:blip r:embed="rId3">
            <a:alphaModFix/>
          </a:blip>
          <a:srcRect b="35555" l="45810" r="21185" t="37777"/>
          <a:stretch/>
        </p:blipFill>
        <p:spPr>
          <a:xfrm>
            <a:off x="3849062" y="2624207"/>
            <a:ext cx="1445875" cy="165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1229333" y="2750237"/>
            <a:ext cx="2227375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6a163e386_0_44"/>
          <p:cNvSpPr txBox="1"/>
          <p:nvPr>
            <p:ph type="title"/>
          </p:nvPr>
        </p:nvSpPr>
        <p:spPr>
          <a:xfrm>
            <a:off x="1049110" y="487853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lang="en-US" sz="2800"/>
              <a:t>Simulation Activity: </a:t>
            </a:r>
            <a:r>
              <a:rPr lang="en-US" sz="2800"/>
              <a:t>Origami Swan</a:t>
            </a:r>
            <a:endParaRPr sz="2800"/>
          </a:p>
        </p:txBody>
      </p:sp>
      <p:sp>
        <p:nvSpPr>
          <p:cNvPr id="60" name="Google Shape;60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1" name="Google Shape;61;g136a163e386_0_44"/>
          <p:cNvSpPr/>
          <p:nvPr/>
        </p:nvSpPr>
        <p:spPr>
          <a:xfrm>
            <a:off x="3576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g136a163e386_0_44"/>
          <p:cNvSpPr/>
          <p:nvPr/>
        </p:nvSpPr>
        <p:spPr>
          <a:xfrm>
            <a:off x="909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g136a163e386_0_44"/>
          <p:cNvSpPr/>
          <p:nvPr/>
        </p:nvSpPr>
        <p:spPr>
          <a:xfrm>
            <a:off x="6243910" y="1369591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136a163e386_0_44"/>
          <p:cNvSpPr/>
          <p:nvPr/>
        </p:nvSpPr>
        <p:spPr>
          <a:xfrm>
            <a:off x="3654010" y="3566266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mins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71014" y="3676659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136a163e386_0_44"/>
          <p:cNvSpPr txBox="1"/>
          <p:nvPr/>
        </p:nvSpPr>
        <p:spPr>
          <a:xfrm>
            <a:off x="909910" y="2861478"/>
            <a:ext cx="1939500" cy="4770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Paper</a:t>
            </a:r>
            <a:r>
              <a:rPr b="1" i="0" lang="en-US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g136a163e386_0_44"/>
          <p:cNvSpPr txBox="1"/>
          <p:nvPr/>
        </p:nvSpPr>
        <p:spPr>
          <a:xfrm>
            <a:off x="3586810" y="2870364"/>
            <a:ext cx="2073900" cy="461700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Instructions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g136a163e386_0_44"/>
          <p:cNvSpPr txBox="1"/>
          <p:nvPr/>
        </p:nvSpPr>
        <p:spPr>
          <a:xfrm>
            <a:off x="6398109" y="2838003"/>
            <a:ext cx="1883915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Origami Swan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" name="Google Shape;69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56492">
            <a:off x="1247512" y="1184433"/>
            <a:ext cx="1301461" cy="12770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70" name="Google Shape;70;g136a163e386_0_44"/>
          <p:cNvGrpSpPr/>
          <p:nvPr/>
        </p:nvGrpSpPr>
        <p:grpSpPr>
          <a:xfrm>
            <a:off x="3739505" y="1200151"/>
            <a:ext cx="1671583" cy="1212598"/>
            <a:chOff x="3952378" y="2476948"/>
            <a:chExt cx="2426693" cy="1368599"/>
          </a:xfrm>
        </p:grpSpPr>
        <p:sp>
          <p:nvSpPr>
            <p:cNvPr id="71" name="Google Shape;71;g136a163e386_0_44"/>
            <p:cNvSpPr/>
            <p:nvPr/>
          </p:nvSpPr>
          <p:spPr>
            <a:xfrm>
              <a:off x="3952378" y="2476948"/>
              <a:ext cx="2426693" cy="1368599"/>
            </a:xfrm>
            <a:custGeom>
              <a:rect b="b" l="l" r="r" t="t"/>
              <a:pathLst>
                <a:path extrusionOk="0" h="1368599" w="2426693">
                  <a:moveTo>
                    <a:pt x="1106300" y="1195785"/>
                  </a:moveTo>
                  <a:cubicBezTo>
                    <a:pt x="1079873" y="1212891"/>
                    <a:pt x="1115981" y="1220918"/>
                    <a:pt x="1118896" y="1243611"/>
                  </a:cubicBezTo>
                  <a:cubicBezTo>
                    <a:pt x="1150665" y="1243458"/>
                    <a:pt x="1172786" y="1233667"/>
                    <a:pt x="1179373" y="1208374"/>
                  </a:cubicBezTo>
                  <a:cubicBezTo>
                    <a:pt x="1157458" y="1212309"/>
                    <a:pt x="1124135" y="1209604"/>
                    <a:pt x="1106300" y="1195785"/>
                  </a:cubicBezTo>
                  <a:close/>
                  <a:moveTo>
                    <a:pt x="2356139" y="1115222"/>
                  </a:moveTo>
                  <a:cubicBezTo>
                    <a:pt x="2184675" y="1106509"/>
                    <a:pt x="2014687" y="1115246"/>
                    <a:pt x="1844610" y="1115222"/>
                  </a:cubicBezTo>
                  <a:cubicBezTo>
                    <a:pt x="1631818" y="1115207"/>
                    <a:pt x="1386608" y="1109576"/>
                    <a:pt x="1197017" y="1125299"/>
                  </a:cubicBezTo>
                  <a:cubicBezTo>
                    <a:pt x="1191837" y="1129817"/>
                    <a:pt x="1203186" y="1139124"/>
                    <a:pt x="1204569" y="1145434"/>
                  </a:cubicBezTo>
                  <a:cubicBezTo>
                    <a:pt x="1208380" y="1155072"/>
                    <a:pt x="1191140" y="1164970"/>
                    <a:pt x="1202053" y="1165568"/>
                  </a:cubicBezTo>
                  <a:cubicBezTo>
                    <a:pt x="1362697" y="1158685"/>
                    <a:pt x="1537222" y="1132436"/>
                    <a:pt x="1700987" y="1152985"/>
                  </a:cubicBezTo>
                  <a:cubicBezTo>
                    <a:pt x="1525715" y="1156679"/>
                    <a:pt x="1360961" y="1184113"/>
                    <a:pt x="1189458" y="1183193"/>
                  </a:cubicBezTo>
                  <a:cubicBezTo>
                    <a:pt x="1187401" y="1187872"/>
                    <a:pt x="1205726" y="1193704"/>
                    <a:pt x="1204569" y="1205851"/>
                  </a:cubicBezTo>
                  <a:cubicBezTo>
                    <a:pt x="1209818" y="1216934"/>
                    <a:pt x="1192175" y="1226406"/>
                    <a:pt x="1204569" y="1228508"/>
                  </a:cubicBezTo>
                  <a:cubicBezTo>
                    <a:pt x="1330286" y="1223829"/>
                    <a:pt x="1476867" y="1217155"/>
                    <a:pt x="1595150" y="1233545"/>
                  </a:cubicBezTo>
                  <a:cubicBezTo>
                    <a:pt x="1467043" y="1247379"/>
                    <a:pt x="1321193" y="1243473"/>
                    <a:pt x="1184415" y="1248642"/>
                  </a:cubicBezTo>
                  <a:cubicBezTo>
                    <a:pt x="1188211" y="1262538"/>
                    <a:pt x="1203063" y="1269931"/>
                    <a:pt x="1194500" y="1288925"/>
                  </a:cubicBezTo>
                  <a:cubicBezTo>
                    <a:pt x="1326666" y="1272637"/>
                    <a:pt x="1494152" y="1266963"/>
                    <a:pt x="1630434" y="1283888"/>
                  </a:cubicBezTo>
                  <a:cubicBezTo>
                    <a:pt x="1483332" y="1296034"/>
                    <a:pt x="1316758" y="1288414"/>
                    <a:pt x="1179373" y="1309059"/>
                  </a:cubicBezTo>
                  <a:cubicBezTo>
                    <a:pt x="1238144" y="1322484"/>
                    <a:pt x="1309091" y="1320382"/>
                    <a:pt x="1363319" y="1329202"/>
                  </a:cubicBezTo>
                  <a:cubicBezTo>
                    <a:pt x="1358626" y="1329545"/>
                    <a:pt x="1354899" y="1330853"/>
                    <a:pt x="1353240" y="1334230"/>
                  </a:cubicBezTo>
                  <a:cubicBezTo>
                    <a:pt x="1693410" y="1334230"/>
                    <a:pt x="2033610" y="1334230"/>
                    <a:pt x="2373765" y="1334230"/>
                  </a:cubicBezTo>
                  <a:cubicBezTo>
                    <a:pt x="2373484" y="1326909"/>
                    <a:pt x="2365593" y="1305527"/>
                    <a:pt x="2358656" y="1296470"/>
                  </a:cubicBezTo>
                  <a:cubicBezTo>
                    <a:pt x="2309704" y="1311376"/>
                    <a:pt x="2247711" y="1306315"/>
                    <a:pt x="2187311" y="1309059"/>
                  </a:cubicBezTo>
                  <a:cubicBezTo>
                    <a:pt x="2136350" y="1311376"/>
                    <a:pt x="2083411" y="1313341"/>
                    <a:pt x="2038628" y="1304022"/>
                  </a:cubicBezTo>
                  <a:cubicBezTo>
                    <a:pt x="2134417" y="1290600"/>
                    <a:pt x="2251567" y="1285172"/>
                    <a:pt x="2356139" y="1288925"/>
                  </a:cubicBezTo>
                  <a:cubicBezTo>
                    <a:pt x="2342220" y="1257647"/>
                    <a:pt x="2386390" y="1252303"/>
                    <a:pt x="2383846" y="1225985"/>
                  </a:cubicBezTo>
                  <a:cubicBezTo>
                    <a:pt x="2380690" y="1193190"/>
                    <a:pt x="2335564" y="1204268"/>
                    <a:pt x="2303227" y="1208374"/>
                  </a:cubicBezTo>
                  <a:cubicBezTo>
                    <a:pt x="2182980" y="1223614"/>
                    <a:pt x="2018976" y="1240066"/>
                    <a:pt x="1902567" y="1231022"/>
                  </a:cubicBezTo>
                  <a:cubicBezTo>
                    <a:pt x="2053737" y="1210864"/>
                    <a:pt x="2217935" y="1203725"/>
                    <a:pt x="2366218" y="1180670"/>
                  </a:cubicBezTo>
                  <a:cubicBezTo>
                    <a:pt x="2375062" y="1169381"/>
                    <a:pt x="2390873" y="1165024"/>
                    <a:pt x="2393940" y="1147957"/>
                  </a:cubicBezTo>
                  <a:cubicBezTo>
                    <a:pt x="2366827" y="1139059"/>
                    <a:pt x="2332213" y="1147825"/>
                    <a:pt x="2298181" y="1150468"/>
                  </a:cubicBezTo>
                  <a:cubicBezTo>
                    <a:pt x="2197524" y="1158288"/>
                    <a:pt x="2072839" y="1165965"/>
                    <a:pt x="1975652" y="1158022"/>
                  </a:cubicBezTo>
                  <a:cubicBezTo>
                    <a:pt x="2084526" y="1143209"/>
                    <a:pt x="2224442" y="1139784"/>
                    <a:pt x="2335982" y="1130337"/>
                  </a:cubicBezTo>
                  <a:cubicBezTo>
                    <a:pt x="2354651" y="1128745"/>
                    <a:pt x="2373884" y="1131710"/>
                    <a:pt x="2381345" y="1122776"/>
                  </a:cubicBezTo>
                  <a:cubicBezTo>
                    <a:pt x="2380018" y="1108964"/>
                    <a:pt x="2362437" y="1115544"/>
                    <a:pt x="2356139" y="1115222"/>
                  </a:cubicBezTo>
                  <a:close/>
                  <a:moveTo>
                    <a:pt x="1005506" y="1115222"/>
                  </a:moveTo>
                  <a:cubicBezTo>
                    <a:pt x="930045" y="1108474"/>
                    <a:pt x="847261" y="1115231"/>
                    <a:pt x="766125" y="1115222"/>
                  </a:cubicBezTo>
                  <a:cubicBezTo>
                    <a:pt x="528361" y="1115201"/>
                    <a:pt x="278064" y="1110415"/>
                    <a:pt x="42930" y="1112708"/>
                  </a:cubicBezTo>
                  <a:cubicBezTo>
                    <a:pt x="40402" y="1112702"/>
                    <a:pt x="39932" y="1114750"/>
                    <a:pt x="37888" y="1115222"/>
                  </a:cubicBezTo>
                  <a:cubicBezTo>
                    <a:pt x="46837" y="1167323"/>
                    <a:pt x="116959" y="1149187"/>
                    <a:pt x="179003" y="1152985"/>
                  </a:cubicBezTo>
                  <a:cubicBezTo>
                    <a:pt x="333117" y="1162432"/>
                    <a:pt x="514686" y="1151098"/>
                    <a:pt x="647689" y="1163050"/>
                  </a:cubicBezTo>
                  <a:cubicBezTo>
                    <a:pt x="460994" y="1179500"/>
                    <a:pt x="260184" y="1181008"/>
                    <a:pt x="65607" y="1170605"/>
                  </a:cubicBezTo>
                  <a:cubicBezTo>
                    <a:pt x="58649" y="1188828"/>
                    <a:pt x="33076" y="1188455"/>
                    <a:pt x="32852" y="1213402"/>
                  </a:cubicBezTo>
                  <a:cubicBezTo>
                    <a:pt x="57325" y="1242640"/>
                    <a:pt x="96787" y="1223363"/>
                    <a:pt x="143728" y="1220956"/>
                  </a:cubicBezTo>
                  <a:cubicBezTo>
                    <a:pt x="232349" y="1216406"/>
                    <a:pt x="335281" y="1217317"/>
                    <a:pt x="418387" y="1220956"/>
                  </a:cubicBezTo>
                  <a:cubicBezTo>
                    <a:pt x="314050" y="1242580"/>
                    <a:pt x="182153" y="1236686"/>
                    <a:pt x="68130" y="1248642"/>
                  </a:cubicBezTo>
                  <a:cubicBezTo>
                    <a:pt x="63237" y="1268364"/>
                    <a:pt x="38052" y="1280319"/>
                    <a:pt x="40414" y="1298984"/>
                  </a:cubicBezTo>
                  <a:cubicBezTo>
                    <a:pt x="58837" y="1309098"/>
                    <a:pt x="87471" y="1297769"/>
                    <a:pt x="113489" y="1296470"/>
                  </a:cubicBezTo>
                  <a:cubicBezTo>
                    <a:pt x="204364" y="1291953"/>
                    <a:pt x="318519" y="1295461"/>
                    <a:pt x="405789" y="1304022"/>
                  </a:cubicBezTo>
                  <a:cubicBezTo>
                    <a:pt x="321442" y="1317521"/>
                    <a:pt x="201252" y="1315222"/>
                    <a:pt x="108450" y="1319127"/>
                  </a:cubicBezTo>
                  <a:cubicBezTo>
                    <a:pt x="84640" y="1320128"/>
                    <a:pt x="47736" y="1311224"/>
                    <a:pt x="40414" y="1336744"/>
                  </a:cubicBezTo>
                  <a:cubicBezTo>
                    <a:pt x="264928" y="1332158"/>
                    <a:pt x="518393" y="1334245"/>
                    <a:pt x="748484" y="1334230"/>
                  </a:cubicBezTo>
                  <a:cubicBezTo>
                    <a:pt x="829839" y="1334230"/>
                    <a:pt x="911660" y="1339889"/>
                    <a:pt x="985352" y="1331716"/>
                  </a:cubicBezTo>
                  <a:cubicBezTo>
                    <a:pt x="1002553" y="1329805"/>
                    <a:pt x="1018842" y="1325004"/>
                    <a:pt x="1035744" y="1324165"/>
                  </a:cubicBezTo>
                  <a:cubicBezTo>
                    <a:pt x="1056105" y="1323155"/>
                    <a:pt x="1083782" y="1330280"/>
                    <a:pt x="1093696" y="1314096"/>
                  </a:cubicBezTo>
                  <a:cubicBezTo>
                    <a:pt x="1039472" y="1309985"/>
                    <a:pt x="932878" y="1326998"/>
                    <a:pt x="871956" y="1309059"/>
                  </a:cubicBezTo>
                  <a:cubicBezTo>
                    <a:pt x="928264" y="1293992"/>
                    <a:pt x="1002774" y="1297103"/>
                    <a:pt x="1068503" y="1291439"/>
                  </a:cubicBezTo>
                  <a:cubicBezTo>
                    <a:pt x="1062083" y="1267973"/>
                    <a:pt x="1086122" y="1258403"/>
                    <a:pt x="1093696" y="1241090"/>
                  </a:cubicBezTo>
                  <a:cubicBezTo>
                    <a:pt x="1070658" y="1216943"/>
                    <a:pt x="1024611" y="1228753"/>
                    <a:pt x="985352" y="1231022"/>
                  </a:cubicBezTo>
                  <a:cubicBezTo>
                    <a:pt x="942347" y="1233515"/>
                    <a:pt x="897893" y="1238239"/>
                    <a:pt x="861877" y="1233545"/>
                  </a:cubicBezTo>
                  <a:cubicBezTo>
                    <a:pt x="910823" y="1206920"/>
                    <a:pt x="989129" y="1209625"/>
                    <a:pt x="1063466" y="1208374"/>
                  </a:cubicBezTo>
                  <a:cubicBezTo>
                    <a:pt x="1071560" y="1195478"/>
                    <a:pt x="1087491" y="1190416"/>
                    <a:pt x="1091180" y="1173128"/>
                  </a:cubicBezTo>
                  <a:cubicBezTo>
                    <a:pt x="1085043" y="1168356"/>
                    <a:pt x="1079672" y="1162800"/>
                    <a:pt x="1081104" y="1150468"/>
                  </a:cubicBezTo>
                  <a:cubicBezTo>
                    <a:pt x="1002053" y="1161280"/>
                    <a:pt x="902959" y="1165499"/>
                    <a:pt x="819043" y="1163050"/>
                  </a:cubicBezTo>
                  <a:cubicBezTo>
                    <a:pt x="879222" y="1146458"/>
                    <a:pt x="962220" y="1145616"/>
                    <a:pt x="1030702" y="1140396"/>
                  </a:cubicBezTo>
                  <a:cubicBezTo>
                    <a:pt x="1051989" y="1138775"/>
                    <a:pt x="1079873" y="1140593"/>
                    <a:pt x="1093696" y="1125299"/>
                  </a:cubicBezTo>
                  <a:cubicBezTo>
                    <a:pt x="1069719" y="1125046"/>
                    <a:pt x="1028147" y="1117249"/>
                    <a:pt x="1005506" y="1115222"/>
                  </a:cubicBezTo>
                  <a:close/>
                  <a:moveTo>
                    <a:pt x="1118896" y="1117745"/>
                  </a:moveTo>
                  <a:cubicBezTo>
                    <a:pt x="1119927" y="1131994"/>
                    <a:pt x="1109995" y="1139393"/>
                    <a:pt x="1106300" y="1155499"/>
                  </a:cubicBezTo>
                  <a:cubicBezTo>
                    <a:pt x="1114466" y="1172522"/>
                    <a:pt x="1130241" y="1181939"/>
                    <a:pt x="1154183" y="1183193"/>
                  </a:cubicBezTo>
                  <a:cubicBezTo>
                    <a:pt x="1155002" y="1163878"/>
                    <a:pt x="1171584" y="1160306"/>
                    <a:pt x="1176853" y="1145434"/>
                  </a:cubicBezTo>
                  <a:cubicBezTo>
                    <a:pt x="1160122" y="1132370"/>
                    <a:pt x="1167964" y="1110301"/>
                    <a:pt x="1161736" y="1087537"/>
                  </a:cubicBezTo>
                  <a:cubicBezTo>
                    <a:pt x="1147481" y="1091603"/>
                    <a:pt x="1119828" y="1092078"/>
                    <a:pt x="1108826" y="1085022"/>
                  </a:cubicBezTo>
                  <a:cubicBezTo>
                    <a:pt x="1101219" y="1098928"/>
                    <a:pt x="1117993" y="1105186"/>
                    <a:pt x="1118896" y="1117745"/>
                  </a:cubicBezTo>
                  <a:close/>
                  <a:moveTo>
                    <a:pt x="1111343" y="1064879"/>
                  </a:moveTo>
                  <a:cubicBezTo>
                    <a:pt x="1124586" y="1069328"/>
                    <a:pt x="1148223" y="1067952"/>
                    <a:pt x="1161736" y="1064879"/>
                  </a:cubicBezTo>
                  <a:cubicBezTo>
                    <a:pt x="1163717" y="1051992"/>
                    <a:pt x="1158200" y="1046597"/>
                    <a:pt x="1159219" y="1034671"/>
                  </a:cubicBezTo>
                  <a:cubicBezTo>
                    <a:pt x="1142048" y="1035880"/>
                    <a:pt x="1128529" y="1033450"/>
                    <a:pt x="1113859" y="1032157"/>
                  </a:cubicBezTo>
                  <a:cubicBezTo>
                    <a:pt x="1114451" y="1044486"/>
                    <a:pt x="1109421" y="1051213"/>
                    <a:pt x="1111343" y="1064879"/>
                  </a:cubicBezTo>
                  <a:close/>
                  <a:moveTo>
                    <a:pt x="1121421" y="1009499"/>
                  </a:moveTo>
                  <a:cubicBezTo>
                    <a:pt x="1135329" y="1008186"/>
                    <a:pt x="1145177" y="1010939"/>
                    <a:pt x="1156693" y="1012014"/>
                  </a:cubicBezTo>
                  <a:cubicBezTo>
                    <a:pt x="1156693" y="1002787"/>
                    <a:pt x="1156693" y="993555"/>
                    <a:pt x="1156693" y="984328"/>
                  </a:cubicBezTo>
                  <a:cubicBezTo>
                    <a:pt x="1145903" y="980841"/>
                    <a:pt x="1133715" y="978762"/>
                    <a:pt x="1118896" y="979291"/>
                  </a:cubicBezTo>
                  <a:cubicBezTo>
                    <a:pt x="1118352" y="992760"/>
                    <a:pt x="1114708" y="999998"/>
                    <a:pt x="1121421" y="1009499"/>
                  </a:cubicBezTo>
                  <a:close/>
                  <a:moveTo>
                    <a:pt x="970231" y="984328"/>
                  </a:moveTo>
                  <a:cubicBezTo>
                    <a:pt x="964623" y="992850"/>
                    <a:pt x="959106" y="1012536"/>
                    <a:pt x="965188" y="1024605"/>
                  </a:cubicBezTo>
                  <a:cubicBezTo>
                    <a:pt x="991930" y="1009738"/>
                    <a:pt x="1011749" y="979909"/>
                    <a:pt x="1048346" y="966708"/>
                  </a:cubicBezTo>
                  <a:cubicBezTo>
                    <a:pt x="1113507" y="943188"/>
                    <a:pt x="1225635" y="953812"/>
                    <a:pt x="1277648" y="984328"/>
                  </a:cubicBezTo>
                  <a:cubicBezTo>
                    <a:pt x="1300818" y="997920"/>
                    <a:pt x="1304997" y="1024489"/>
                    <a:pt x="1328044" y="1029634"/>
                  </a:cubicBezTo>
                  <a:cubicBezTo>
                    <a:pt x="1312496" y="896378"/>
                    <a:pt x="1044651" y="894673"/>
                    <a:pt x="970231" y="984328"/>
                  </a:cubicBezTo>
                  <a:close/>
                  <a:moveTo>
                    <a:pt x="1139065" y="810625"/>
                  </a:moveTo>
                  <a:cubicBezTo>
                    <a:pt x="1134268" y="839413"/>
                    <a:pt x="1128613" y="867328"/>
                    <a:pt x="1123944" y="896223"/>
                  </a:cubicBezTo>
                  <a:cubicBezTo>
                    <a:pt x="1139899" y="896223"/>
                    <a:pt x="1155850" y="896223"/>
                    <a:pt x="1171814" y="896223"/>
                  </a:cubicBezTo>
                  <a:cubicBezTo>
                    <a:pt x="1172301" y="864685"/>
                    <a:pt x="1165071" y="840867"/>
                    <a:pt x="1166778" y="808111"/>
                  </a:cubicBezTo>
                  <a:cubicBezTo>
                    <a:pt x="1154834" y="806254"/>
                    <a:pt x="1149454" y="810948"/>
                    <a:pt x="1139065" y="810625"/>
                  </a:cubicBezTo>
                  <a:close/>
                  <a:moveTo>
                    <a:pt x="1290252" y="785454"/>
                  </a:moveTo>
                  <a:cubicBezTo>
                    <a:pt x="1206467" y="720928"/>
                    <a:pt x="1037932" y="759118"/>
                    <a:pt x="1000469" y="833291"/>
                  </a:cubicBezTo>
                  <a:cubicBezTo>
                    <a:pt x="1025107" y="839496"/>
                    <a:pt x="1049174" y="819914"/>
                    <a:pt x="1076059" y="808111"/>
                  </a:cubicBezTo>
                  <a:cubicBezTo>
                    <a:pt x="1100538" y="797371"/>
                    <a:pt x="1128490" y="785830"/>
                    <a:pt x="1156693" y="782940"/>
                  </a:cubicBezTo>
                  <a:cubicBezTo>
                    <a:pt x="1192444" y="779285"/>
                    <a:pt x="1250458" y="784066"/>
                    <a:pt x="1272615" y="795528"/>
                  </a:cubicBezTo>
                  <a:cubicBezTo>
                    <a:pt x="1295946" y="807601"/>
                    <a:pt x="1300803" y="835713"/>
                    <a:pt x="1330567" y="845874"/>
                  </a:cubicBezTo>
                  <a:cubicBezTo>
                    <a:pt x="1341602" y="815250"/>
                    <a:pt x="1303030" y="813187"/>
                    <a:pt x="1290252" y="798046"/>
                  </a:cubicBezTo>
                  <a:cubicBezTo>
                    <a:pt x="1285921" y="789834"/>
                    <a:pt x="1302318" y="785929"/>
                    <a:pt x="1290252" y="785454"/>
                  </a:cubicBezTo>
                  <a:close/>
                  <a:moveTo>
                    <a:pt x="1144098" y="626866"/>
                  </a:moveTo>
                  <a:cubicBezTo>
                    <a:pt x="1141979" y="656609"/>
                    <a:pt x="1143587" y="696273"/>
                    <a:pt x="1139065" y="730080"/>
                  </a:cubicBezTo>
                  <a:cubicBezTo>
                    <a:pt x="1150321" y="727900"/>
                    <a:pt x="1159817" y="723962"/>
                    <a:pt x="1174331" y="725043"/>
                  </a:cubicBezTo>
                  <a:cubicBezTo>
                    <a:pt x="1169127" y="695703"/>
                    <a:pt x="1163045" y="660009"/>
                    <a:pt x="1169297" y="626866"/>
                  </a:cubicBezTo>
                  <a:cubicBezTo>
                    <a:pt x="1160893" y="626869"/>
                    <a:pt x="1152494" y="626866"/>
                    <a:pt x="1144098" y="626866"/>
                  </a:cubicBezTo>
                  <a:close/>
                  <a:moveTo>
                    <a:pt x="1053382" y="601694"/>
                  </a:moveTo>
                  <a:cubicBezTo>
                    <a:pt x="1033464" y="612739"/>
                    <a:pt x="1010939" y="630515"/>
                    <a:pt x="1002989" y="649520"/>
                  </a:cubicBezTo>
                  <a:cubicBezTo>
                    <a:pt x="1017984" y="652879"/>
                    <a:pt x="1026778" y="637973"/>
                    <a:pt x="1038261" y="631900"/>
                  </a:cubicBezTo>
                  <a:cubicBezTo>
                    <a:pt x="1094058" y="602423"/>
                    <a:pt x="1208625" y="587885"/>
                    <a:pt x="1267573" y="621832"/>
                  </a:cubicBezTo>
                  <a:cubicBezTo>
                    <a:pt x="1290781" y="635196"/>
                    <a:pt x="1303634" y="665978"/>
                    <a:pt x="1335612" y="664629"/>
                  </a:cubicBezTo>
                  <a:cubicBezTo>
                    <a:pt x="1298233" y="594463"/>
                    <a:pt x="1150650" y="547757"/>
                    <a:pt x="1053382" y="601694"/>
                  </a:cubicBezTo>
                  <a:close/>
                  <a:moveTo>
                    <a:pt x="1149134" y="551346"/>
                  </a:moveTo>
                  <a:cubicBezTo>
                    <a:pt x="1155016" y="551346"/>
                    <a:pt x="1160893" y="551346"/>
                    <a:pt x="1166778" y="551346"/>
                  </a:cubicBezTo>
                  <a:cubicBezTo>
                    <a:pt x="1166778" y="531206"/>
                    <a:pt x="1166778" y="511069"/>
                    <a:pt x="1166778" y="490932"/>
                  </a:cubicBezTo>
                  <a:cubicBezTo>
                    <a:pt x="1160839" y="490988"/>
                    <a:pt x="1159356" y="486596"/>
                    <a:pt x="1151660" y="488415"/>
                  </a:cubicBezTo>
                  <a:cubicBezTo>
                    <a:pt x="1152425" y="510994"/>
                    <a:pt x="1151262" y="531651"/>
                    <a:pt x="1149134" y="551346"/>
                  </a:cubicBezTo>
                  <a:close/>
                  <a:moveTo>
                    <a:pt x="1262530" y="450655"/>
                  </a:moveTo>
                  <a:cubicBezTo>
                    <a:pt x="1192264" y="400282"/>
                    <a:pt x="1043459" y="445847"/>
                    <a:pt x="1002989" y="493449"/>
                  </a:cubicBezTo>
                  <a:cubicBezTo>
                    <a:pt x="1043524" y="501580"/>
                    <a:pt x="1088119" y="466659"/>
                    <a:pt x="1141572" y="463243"/>
                  </a:cubicBezTo>
                  <a:cubicBezTo>
                    <a:pt x="1183002" y="460589"/>
                    <a:pt x="1249439" y="467128"/>
                    <a:pt x="1280168" y="480860"/>
                  </a:cubicBezTo>
                  <a:cubicBezTo>
                    <a:pt x="1288800" y="484721"/>
                    <a:pt x="1294661" y="499812"/>
                    <a:pt x="1305373" y="490932"/>
                  </a:cubicBezTo>
                  <a:cubicBezTo>
                    <a:pt x="1285491" y="483097"/>
                    <a:pt x="1280610" y="463614"/>
                    <a:pt x="1262530" y="450655"/>
                  </a:cubicBezTo>
                  <a:close/>
                  <a:moveTo>
                    <a:pt x="1149134" y="410378"/>
                  </a:moveTo>
                  <a:cubicBezTo>
                    <a:pt x="1157973" y="409135"/>
                    <a:pt x="1165537" y="406624"/>
                    <a:pt x="1176853" y="407860"/>
                  </a:cubicBezTo>
                  <a:cubicBezTo>
                    <a:pt x="1172143" y="393265"/>
                    <a:pt x="1170995" y="375117"/>
                    <a:pt x="1171814" y="354998"/>
                  </a:cubicBezTo>
                  <a:cubicBezTo>
                    <a:pt x="1168455" y="354998"/>
                    <a:pt x="1165095" y="354998"/>
                    <a:pt x="1161736" y="354998"/>
                  </a:cubicBezTo>
                  <a:cubicBezTo>
                    <a:pt x="1159960" y="368118"/>
                    <a:pt x="1154245" y="392859"/>
                    <a:pt x="1149134" y="410378"/>
                  </a:cubicBezTo>
                  <a:close/>
                  <a:moveTo>
                    <a:pt x="1249929" y="332341"/>
                  </a:moveTo>
                  <a:cubicBezTo>
                    <a:pt x="1194888" y="290938"/>
                    <a:pt x="1078058" y="316751"/>
                    <a:pt x="1040787" y="354998"/>
                  </a:cubicBezTo>
                  <a:cubicBezTo>
                    <a:pt x="1104657" y="343902"/>
                    <a:pt x="1180521" y="321520"/>
                    <a:pt x="1249929" y="332341"/>
                  </a:cubicBezTo>
                  <a:close/>
                  <a:moveTo>
                    <a:pt x="1161736" y="287026"/>
                  </a:moveTo>
                  <a:cubicBezTo>
                    <a:pt x="1166778" y="287026"/>
                    <a:pt x="1171814" y="287026"/>
                    <a:pt x="1176853" y="287026"/>
                  </a:cubicBezTo>
                  <a:cubicBezTo>
                    <a:pt x="1171569" y="279720"/>
                    <a:pt x="1179014" y="259693"/>
                    <a:pt x="1166778" y="259335"/>
                  </a:cubicBezTo>
                  <a:cubicBezTo>
                    <a:pt x="1161987" y="265465"/>
                    <a:pt x="1166022" y="280401"/>
                    <a:pt x="1161736" y="287026"/>
                  </a:cubicBezTo>
                  <a:close/>
                  <a:moveTo>
                    <a:pt x="1091180" y="236684"/>
                  </a:moveTo>
                  <a:cubicBezTo>
                    <a:pt x="1138231" y="223486"/>
                    <a:pt x="1217057" y="243321"/>
                    <a:pt x="1257488" y="251786"/>
                  </a:cubicBezTo>
                  <a:cubicBezTo>
                    <a:pt x="1237947" y="198751"/>
                    <a:pt x="1131658" y="209264"/>
                    <a:pt x="1091180" y="236684"/>
                  </a:cubicBezTo>
                  <a:close/>
                  <a:moveTo>
                    <a:pt x="1118896" y="120887"/>
                  </a:moveTo>
                  <a:cubicBezTo>
                    <a:pt x="1170131" y="117542"/>
                    <a:pt x="1203903" y="145040"/>
                    <a:pt x="1242376" y="146061"/>
                  </a:cubicBezTo>
                  <a:cubicBezTo>
                    <a:pt x="1225940" y="115115"/>
                    <a:pt x="1159234" y="103971"/>
                    <a:pt x="1118896" y="120887"/>
                  </a:cubicBezTo>
                  <a:close/>
                  <a:moveTo>
                    <a:pt x="1247412" y="78092"/>
                  </a:moveTo>
                  <a:cubicBezTo>
                    <a:pt x="1236034" y="75116"/>
                    <a:pt x="1241778" y="89251"/>
                    <a:pt x="1229772" y="85644"/>
                  </a:cubicBezTo>
                  <a:cubicBezTo>
                    <a:pt x="1218710" y="82724"/>
                    <a:pt x="1192847" y="69568"/>
                    <a:pt x="1181899" y="83124"/>
                  </a:cubicBezTo>
                  <a:cubicBezTo>
                    <a:pt x="1193735" y="100093"/>
                    <a:pt x="1222963" y="95324"/>
                    <a:pt x="1242376" y="108301"/>
                  </a:cubicBezTo>
                  <a:cubicBezTo>
                    <a:pt x="1256914" y="118023"/>
                    <a:pt x="1275660" y="148530"/>
                    <a:pt x="1272615" y="161164"/>
                  </a:cubicBezTo>
                  <a:cubicBezTo>
                    <a:pt x="1264781" y="193624"/>
                    <a:pt x="1204791" y="163645"/>
                    <a:pt x="1184415" y="156127"/>
                  </a:cubicBezTo>
                  <a:cubicBezTo>
                    <a:pt x="1184415" y="167034"/>
                    <a:pt x="1184415" y="177942"/>
                    <a:pt x="1184415" y="188852"/>
                  </a:cubicBezTo>
                  <a:cubicBezTo>
                    <a:pt x="1245323" y="188467"/>
                    <a:pt x="1287604" y="219951"/>
                    <a:pt x="1282684" y="276961"/>
                  </a:cubicBezTo>
                  <a:cubicBezTo>
                    <a:pt x="1251053" y="294814"/>
                    <a:pt x="1219221" y="258977"/>
                    <a:pt x="1189458" y="266886"/>
                  </a:cubicBezTo>
                  <a:cubicBezTo>
                    <a:pt x="1195089" y="267973"/>
                    <a:pt x="1190477" y="279299"/>
                    <a:pt x="1191974" y="284512"/>
                  </a:cubicBezTo>
                  <a:cubicBezTo>
                    <a:pt x="1243494" y="294300"/>
                    <a:pt x="1285814" y="313272"/>
                    <a:pt x="1300331" y="360032"/>
                  </a:cubicBezTo>
                  <a:cubicBezTo>
                    <a:pt x="1274076" y="375162"/>
                    <a:pt x="1235014" y="347252"/>
                    <a:pt x="1191974" y="354998"/>
                  </a:cubicBezTo>
                  <a:cubicBezTo>
                    <a:pt x="1190085" y="375344"/>
                    <a:pt x="1194975" y="388918"/>
                    <a:pt x="1194500" y="407860"/>
                  </a:cubicBezTo>
                  <a:cubicBezTo>
                    <a:pt x="1248169" y="405072"/>
                    <a:pt x="1275454" y="434334"/>
                    <a:pt x="1302848" y="458206"/>
                  </a:cubicBezTo>
                  <a:cubicBezTo>
                    <a:pt x="1318249" y="471628"/>
                    <a:pt x="1330017" y="474906"/>
                    <a:pt x="1330567" y="490932"/>
                  </a:cubicBezTo>
                  <a:cubicBezTo>
                    <a:pt x="1331111" y="506889"/>
                    <a:pt x="1318970" y="523087"/>
                    <a:pt x="1302848" y="523654"/>
                  </a:cubicBezTo>
                  <a:cubicBezTo>
                    <a:pt x="1287443" y="524198"/>
                    <a:pt x="1281758" y="507551"/>
                    <a:pt x="1265050" y="500997"/>
                  </a:cubicBezTo>
                  <a:cubicBezTo>
                    <a:pt x="1236685" y="489884"/>
                    <a:pt x="1209337" y="498468"/>
                    <a:pt x="1184415" y="490932"/>
                  </a:cubicBezTo>
                  <a:cubicBezTo>
                    <a:pt x="1182218" y="513458"/>
                    <a:pt x="1191538" y="534404"/>
                    <a:pt x="1184415" y="553863"/>
                  </a:cubicBezTo>
                  <a:cubicBezTo>
                    <a:pt x="1248491" y="561328"/>
                    <a:pt x="1295531" y="592378"/>
                    <a:pt x="1338120" y="624346"/>
                  </a:cubicBezTo>
                  <a:cubicBezTo>
                    <a:pt x="1352613" y="635220"/>
                    <a:pt x="1364795" y="637394"/>
                    <a:pt x="1365845" y="652040"/>
                  </a:cubicBezTo>
                  <a:cubicBezTo>
                    <a:pt x="1367213" y="671240"/>
                    <a:pt x="1350975" y="687513"/>
                    <a:pt x="1333086" y="689800"/>
                  </a:cubicBezTo>
                  <a:cubicBezTo>
                    <a:pt x="1295187" y="694643"/>
                    <a:pt x="1282655" y="658549"/>
                    <a:pt x="1252455" y="641969"/>
                  </a:cubicBezTo>
                  <a:cubicBezTo>
                    <a:pt x="1231045" y="630222"/>
                    <a:pt x="1212986" y="632360"/>
                    <a:pt x="1186932" y="626866"/>
                  </a:cubicBezTo>
                  <a:cubicBezTo>
                    <a:pt x="1182816" y="665336"/>
                    <a:pt x="1195761" y="697516"/>
                    <a:pt x="1191974" y="727560"/>
                  </a:cubicBezTo>
                  <a:cubicBezTo>
                    <a:pt x="1225175" y="730752"/>
                    <a:pt x="1266969" y="738055"/>
                    <a:pt x="1297811" y="760283"/>
                  </a:cubicBezTo>
                  <a:cubicBezTo>
                    <a:pt x="1313512" y="771605"/>
                    <a:pt x="1354466" y="823934"/>
                    <a:pt x="1355766" y="833291"/>
                  </a:cubicBezTo>
                  <a:cubicBezTo>
                    <a:pt x="1357778" y="847776"/>
                    <a:pt x="1349615" y="871726"/>
                    <a:pt x="1330567" y="876083"/>
                  </a:cubicBezTo>
                  <a:cubicBezTo>
                    <a:pt x="1301927" y="867116"/>
                    <a:pt x="1293444" y="834247"/>
                    <a:pt x="1267573" y="820694"/>
                  </a:cubicBezTo>
                  <a:cubicBezTo>
                    <a:pt x="1244489" y="808616"/>
                    <a:pt x="1216552" y="813683"/>
                    <a:pt x="1181899" y="808111"/>
                  </a:cubicBezTo>
                  <a:cubicBezTo>
                    <a:pt x="1186765" y="837648"/>
                    <a:pt x="1192327" y="866504"/>
                    <a:pt x="1191974" y="901254"/>
                  </a:cubicBezTo>
                  <a:cubicBezTo>
                    <a:pt x="1250327" y="902965"/>
                    <a:pt x="1311898" y="940728"/>
                    <a:pt x="1340645" y="979291"/>
                  </a:cubicBezTo>
                  <a:cubicBezTo>
                    <a:pt x="1345472" y="985773"/>
                    <a:pt x="1355315" y="998935"/>
                    <a:pt x="1355766" y="1009499"/>
                  </a:cubicBezTo>
                  <a:cubicBezTo>
                    <a:pt x="1356645" y="1030231"/>
                    <a:pt x="1334132" y="1057412"/>
                    <a:pt x="1317968" y="1057328"/>
                  </a:cubicBezTo>
                  <a:cubicBezTo>
                    <a:pt x="1294491" y="1057206"/>
                    <a:pt x="1284818" y="1020813"/>
                    <a:pt x="1267573" y="1009499"/>
                  </a:cubicBezTo>
                  <a:cubicBezTo>
                    <a:pt x="1239100" y="990826"/>
                    <a:pt x="1214914" y="995442"/>
                    <a:pt x="1179373" y="986842"/>
                  </a:cubicBezTo>
                  <a:cubicBezTo>
                    <a:pt x="1175969" y="1020246"/>
                    <a:pt x="1185043" y="1058988"/>
                    <a:pt x="1181899" y="1100125"/>
                  </a:cubicBezTo>
                  <a:cubicBezTo>
                    <a:pt x="1541717" y="1077898"/>
                    <a:pt x="1978154" y="1098071"/>
                    <a:pt x="2371251" y="1087537"/>
                  </a:cubicBezTo>
                  <a:cubicBezTo>
                    <a:pt x="2287445" y="862485"/>
                    <a:pt x="2202809" y="638227"/>
                    <a:pt x="2129353" y="402823"/>
                  </a:cubicBezTo>
                  <a:cubicBezTo>
                    <a:pt x="2118202" y="393821"/>
                    <a:pt x="2102794" y="389076"/>
                    <a:pt x="2096601" y="375132"/>
                  </a:cubicBezTo>
                  <a:cubicBezTo>
                    <a:pt x="2098194" y="362391"/>
                    <a:pt x="2114660" y="356631"/>
                    <a:pt x="2114241" y="342409"/>
                  </a:cubicBezTo>
                  <a:cubicBezTo>
                    <a:pt x="2113901" y="330869"/>
                    <a:pt x="2100711" y="303941"/>
                    <a:pt x="2094069" y="284512"/>
                  </a:cubicBezTo>
                  <a:cubicBezTo>
                    <a:pt x="2071291" y="217702"/>
                    <a:pt x="2030259" y="142944"/>
                    <a:pt x="2023516" y="80610"/>
                  </a:cubicBezTo>
                  <a:cubicBezTo>
                    <a:pt x="1769857" y="74736"/>
                    <a:pt x="1505274" y="79771"/>
                    <a:pt x="1247412" y="78092"/>
                  </a:cubicBezTo>
                  <a:close/>
                  <a:moveTo>
                    <a:pt x="1048346" y="90678"/>
                  </a:moveTo>
                  <a:cubicBezTo>
                    <a:pt x="1038171" y="87489"/>
                    <a:pt x="1042954" y="81278"/>
                    <a:pt x="1030702" y="78092"/>
                  </a:cubicBezTo>
                  <a:cubicBezTo>
                    <a:pt x="874365" y="78104"/>
                    <a:pt x="690954" y="78081"/>
                    <a:pt x="531777" y="78092"/>
                  </a:cubicBezTo>
                  <a:cubicBezTo>
                    <a:pt x="474285" y="78095"/>
                    <a:pt x="414779" y="72162"/>
                    <a:pt x="365471" y="78092"/>
                  </a:cubicBezTo>
                  <a:cubicBezTo>
                    <a:pt x="328436" y="82541"/>
                    <a:pt x="317446" y="157133"/>
                    <a:pt x="304997" y="196407"/>
                  </a:cubicBezTo>
                  <a:cubicBezTo>
                    <a:pt x="291185" y="239944"/>
                    <a:pt x="273626" y="281246"/>
                    <a:pt x="262157" y="319752"/>
                  </a:cubicBezTo>
                  <a:cubicBezTo>
                    <a:pt x="236435" y="406132"/>
                    <a:pt x="216448" y="505605"/>
                    <a:pt x="194118" y="586592"/>
                  </a:cubicBezTo>
                  <a:cubicBezTo>
                    <a:pt x="169429" y="676154"/>
                    <a:pt x="147512" y="763328"/>
                    <a:pt x="118522" y="845874"/>
                  </a:cubicBezTo>
                  <a:cubicBezTo>
                    <a:pt x="88529" y="931301"/>
                    <a:pt x="55026" y="1011219"/>
                    <a:pt x="30332" y="1092568"/>
                  </a:cubicBezTo>
                  <a:cubicBezTo>
                    <a:pt x="347646" y="1089289"/>
                    <a:pt x="696758" y="1099170"/>
                    <a:pt x="1002989" y="1087537"/>
                  </a:cubicBezTo>
                  <a:cubicBezTo>
                    <a:pt x="1027014" y="1095425"/>
                    <a:pt x="1057055" y="1097292"/>
                    <a:pt x="1088663" y="1097605"/>
                  </a:cubicBezTo>
                  <a:cubicBezTo>
                    <a:pt x="1089338" y="1057167"/>
                    <a:pt x="1096972" y="1023671"/>
                    <a:pt x="1096222" y="981814"/>
                  </a:cubicBezTo>
                  <a:cubicBezTo>
                    <a:pt x="1067307" y="988419"/>
                    <a:pt x="1050160" y="989786"/>
                    <a:pt x="1028185" y="1004462"/>
                  </a:cubicBezTo>
                  <a:cubicBezTo>
                    <a:pt x="1008414" y="1017669"/>
                    <a:pt x="996936" y="1048385"/>
                    <a:pt x="970231" y="1047262"/>
                  </a:cubicBezTo>
                  <a:cubicBezTo>
                    <a:pt x="934773" y="1045769"/>
                    <a:pt x="941346" y="996299"/>
                    <a:pt x="952587" y="976777"/>
                  </a:cubicBezTo>
                  <a:cubicBezTo>
                    <a:pt x="978878" y="931149"/>
                    <a:pt x="1049547" y="911720"/>
                    <a:pt x="1106300" y="898740"/>
                  </a:cubicBezTo>
                  <a:cubicBezTo>
                    <a:pt x="1102741" y="868307"/>
                    <a:pt x="1118573" y="843894"/>
                    <a:pt x="1111343" y="818180"/>
                  </a:cubicBezTo>
                  <a:cubicBezTo>
                    <a:pt x="1084508" y="823062"/>
                    <a:pt x="1054010" y="855557"/>
                    <a:pt x="1023143" y="858463"/>
                  </a:cubicBezTo>
                  <a:cubicBezTo>
                    <a:pt x="1005108" y="860153"/>
                    <a:pt x="975611" y="851538"/>
                    <a:pt x="972750" y="838320"/>
                  </a:cubicBezTo>
                  <a:cubicBezTo>
                    <a:pt x="968769" y="819959"/>
                    <a:pt x="1008076" y="785385"/>
                    <a:pt x="1030702" y="770351"/>
                  </a:cubicBezTo>
                  <a:cubicBezTo>
                    <a:pt x="1062059" y="749518"/>
                    <a:pt x="1089114" y="744523"/>
                    <a:pt x="1118896" y="730080"/>
                  </a:cubicBezTo>
                  <a:cubicBezTo>
                    <a:pt x="1125665" y="699056"/>
                    <a:pt x="1124129" y="666976"/>
                    <a:pt x="1121421" y="631900"/>
                  </a:cubicBezTo>
                  <a:cubicBezTo>
                    <a:pt x="1078480" y="623065"/>
                    <a:pt x="1034680" y="678161"/>
                    <a:pt x="1005506" y="672177"/>
                  </a:cubicBezTo>
                  <a:cubicBezTo>
                    <a:pt x="991198" y="669245"/>
                    <a:pt x="981481" y="657355"/>
                    <a:pt x="982826" y="641969"/>
                  </a:cubicBezTo>
                  <a:cubicBezTo>
                    <a:pt x="984556" y="622384"/>
                    <a:pt x="1026293" y="591680"/>
                    <a:pt x="1050865" y="579037"/>
                  </a:cubicBezTo>
                  <a:cubicBezTo>
                    <a:pt x="1077332" y="565422"/>
                    <a:pt x="1102092" y="560136"/>
                    <a:pt x="1131497" y="553863"/>
                  </a:cubicBezTo>
                  <a:cubicBezTo>
                    <a:pt x="1130845" y="533045"/>
                    <a:pt x="1138697" y="507393"/>
                    <a:pt x="1131497" y="488415"/>
                  </a:cubicBezTo>
                  <a:cubicBezTo>
                    <a:pt x="1082045" y="492043"/>
                    <a:pt x="1002376" y="551922"/>
                    <a:pt x="980309" y="485897"/>
                  </a:cubicBezTo>
                  <a:cubicBezTo>
                    <a:pt x="1013166" y="442360"/>
                    <a:pt x="1068921" y="421709"/>
                    <a:pt x="1134022" y="410378"/>
                  </a:cubicBezTo>
                  <a:cubicBezTo>
                    <a:pt x="1137215" y="394269"/>
                    <a:pt x="1137053" y="374803"/>
                    <a:pt x="1141572" y="360032"/>
                  </a:cubicBezTo>
                  <a:cubicBezTo>
                    <a:pt x="1107164" y="357249"/>
                    <a:pt x="1029163" y="397759"/>
                    <a:pt x="1018107" y="362549"/>
                  </a:cubicBezTo>
                  <a:cubicBezTo>
                    <a:pt x="1005996" y="323965"/>
                    <a:pt x="1113417" y="290403"/>
                    <a:pt x="1146618" y="287026"/>
                  </a:cubicBezTo>
                  <a:cubicBezTo>
                    <a:pt x="1144675" y="275017"/>
                    <a:pt x="1150557" y="270828"/>
                    <a:pt x="1149134" y="259335"/>
                  </a:cubicBezTo>
                  <a:cubicBezTo>
                    <a:pt x="1102567" y="250320"/>
                    <a:pt x="1060367" y="293431"/>
                    <a:pt x="1030702" y="261855"/>
                  </a:cubicBezTo>
                  <a:cubicBezTo>
                    <a:pt x="1047834" y="224358"/>
                    <a:pt x="1099199" y="199434"/>
                    <a:pt x="1154183" y="191369"/>
                  </a:cubicBezTo>
                  <a:cubicBezTo>
                    <a:pt x="1157748" y="181817"/>
                    <a:pt x="1148952" y="165398"/>
                    <a:pt x="1151660" y="148578"/>
                  </a:cubicBezTo>
                  <a:cubicBezTo>
                    <a:pt x="1105069" y="133538"/>
                    <a:pt x="1072403" y="177383"/>
                    <a:pt x="1035744" y="163678"/>
                  </a:cubicBezTo>
                  <a:cubicBezTo>
                    <a:pt x="1050070" y="133177"/>
                    <a:pt x="1082335" y="107919"/>
                    <a:pt x="1116385" y="95715"/>
                  </a:cubicBezTo>
                  <a:cubicBezTo>
                    <a:pt x="1129967" y="90845"/>
                    <a:pt x="1149616" y="94909"/>
                    <a:pt x="1159219" y="80610"/>
                  </a:cubicBezTo>
                  <a:cubicBezTo>
                    <a:pt x="1120241" y="64351"/>
                    <a:pt x="1085578" y="102353"/>
                    <a:pt x="1048346" y="90678"/>
                  </a:cubicBezTo>
                  <a:close/>
                  <a:moveTo>
                    <a:pt x="1096222" y="55438"/>
                  </a:moveTo>
                  <a:cubicBezTo>
                    <a:pt x="1124993" y="44734"/>
                    <a:pt x="1163693" y="43960"/>
                    <a:pt x="1204569" y="45364"/>
                  </a:cubicBezTo>
                  <a:cubicBezTo>
                    <a:pt x="1213216" y="46893"/>
                    <a:pt x="1222022" y="61368"/>
                    <a:pt x="1232292" y="52915"/>
                  </a:cubicBezTo>
                  <a:cubicBezTo>
                    <a:pt x="1203697" y="18858"/>
                    <a:pt x="1125719" y="28514"/>
                    <a:pt x="1096222" y="55438"/>
                  </a:cubicBezTo>
                  <a:close/>
                  <a:moveTo>
                    <a:pt x="2041142" y="50401"/>
                  </a:moveTo>
                  <a:cubicBezTo>
                    <a:pt x="2067806" y="148178"/>
                    <a:pt x="2112917" y="246474"/>
                    <a:pt x="2146997" y="344926"/>
                  </a:cubicBezTo>
                  <a:cubicBezTo>
                    <a:pt x="2158116" y="351824"/>
                    <a:pt x="2136604" y="365577"/>
                    <a:pt x="2136915" y="370101"/>
                  </a:cubicBezTo>
                  <a:cubicBezTo>
                    <a:pt x="2137214" y="374702"/>
                    <a:pt x="2145299" y="375439"/>
                    <a:pt x="2152027" y="385200"/>
                  </a:cubicBezTo>
                  <a:cubicBezTo>
                    <a:pt x="2162820" y="400856"/>
                    <a:pt x="2171814" y="434119"/>
                    <a:pt x="2177233" y="450655"/>
                  </a:cubicBezTo>
                  <a:cubicBezTo>
                    <a:pt x="2225467" y="597822"/>
                    <a:pt x="2272127" y="751665"/>
                    <a:pt x="2330934" y="888665"/>
                  </a:cubicBezTo>
                  <a:cubicBezTo>
                    <a:pt x="2343275" y="917390"/>
                    <a:pt x="2353117" y="946712"/>
                    <a:pt x="2363701" y="974254"/>
                  </a:cubicBezTo>
                  <a:cubicBezTo>
                    <a:pt x="2380511" y="1018024"/>
                    <a:pt x="2388088" y="1060287"/>
                    <a:pt x="2414097" y="1092568"/>
                  </a:cubicBezTo>
                  <a:cubicBezTo>
                    <a:pt x="2402635" y="1118005"/>
                    <a:pt x="2426513" y="1131979"/>
                    <a:pt x="2426692" y="1150468"/>
                  </a:cubicBezTo>
                  <a:cubicBezTo>
                    <a:pt x="2426872" y="1168533"/>
                    <a:pt x="2410552" y="1177362"/>
                    <a:pt x="2398970" y="1193262"/>
                  </a:cubicBezTo>
                  <a:cubicBezTo>
                    <a:pt x="2427852" y="1217514"/>
                    <a:pt x="2407889" y="1262508"/>
                    <a:pt x="2386375" y="1278850"/>
                  </a:cubicBezTo>
                  <a:cubicBezTo>
                    <a:pt x="2395055" y="1302905"/>
                    <a:pt x="2408989" y="1321701"/>
                    <a:pt x="2409049" y="1354373"/>
                  </a:cubicBezTo>
                  <a:cubicBezTo>
                    <a:pt x="2370608" y="1372151"/>
                    <a:pt x="2322834" y="1364439"/>
                    <a:pt x="2278021" y="1364439"/>
                  </a:cubicBezTo>
                  <a:cubicBezTo>
                    <a:pt x="2049896" y="1364448"/>
                    <a:pt x="1807347" y="1364424"/>
                    <a:pt x="1574993" y="1364439"/>
                  </a:cubicBezTo>
                  <a:cubicBezTo>
                    <a:pt x="1464410" y="1364448"/>
                    <a:pt x="1346500" y="1376565"/>
                    <a:pt x="1252455" y="1359402"/>
                  </a:cubicBezTo>
                  <a:cubicBezTo>
                    <a:pt x="1213913" y="1352379"/>
                    <a:pt x="1150841" y="1344544"/>
                    <a:pt x="1146618" y="1316610"/>
                  </a:cubicBezTo>
                  <a:cubicBezTo>
                    <a:pt x="1143189" y="1293938"/>
                    <a:pt x="1161538" y="1287450"/>
                    <a:pt x="1161736" y="1273813"/>
                  </a:cubicBezTo>
                  <a:cubicBezTo>
                    <a:pt x="1142547" y="1271956"/>
                    <a:pt x="1125169" y="1280684"/>
                    <a:pt x="1108826" y="1273813"/>
                  </a:cubicBezTo>
                  <a:cubicBezTo>
                    <a:pt x="1108488" y="1292610"/>
                    <a:pt x="1141253" y="1313135"/>
                    <a:pt x="1118896" y="1341785"/>
                  </a:cubicBezTo>
                  <a:cubicBezTo>
                    <a:pt x="1106208" y="1358049"/>
                    <a:pt x="1006178" y="1362943"/>
                    <a:pt x="975273" y="1364439"/>
                  </a:cubicBezTo>
                  <a:cubicBezTo>
                    <a:pt x="843430" y="1370838"/>
                    <a:pt x="682764" y="1361919"/>
                    <a:pt x="524221" y="1361925"/>
                  </a:cubicBezTo>
                  <a:cubicBezTo>
                    <a:pt x="346292" y="1361925"/>
                    <a:pt x="160854" y="1362390"/>
                    <a:pt x="20253" y="1361925"/>
                  </a:cubicBezTo>
                  <a:cubicBezTo>
                    <a:pt x="11367" y="1352247"/>
                    <a:pt x="14592" y="1338503"/>
                    <a:pt x="12691" y="1324165"/>
                  </a:cubicBezTo>
                  <a:cubicBezTo>
                    <a:pt x="8884" y="1295330"/>
                    <a:pt x="5823" y="1269830"/>
                    <a:pt x="32852" y="1251165"/>
                  </a:cubicBezTo>
                  <a:cubicBezTo>
                    <a:pt x="-7546" y="1239866"/>
                    <a:pt x="-1664" y="1179249"/>
                    <a:pt x="30332" y="1163050"/>
                  </a:cubicBezTo>
                  <a:cubicBezTo>
                    <a:pt x="11601" y="1147192"/>
                    <a:pt x="16963" y="1135467"/>
                    <a:pt x="7655" y="1107671"/>
                  </a:cubicBezTo>
                  <a:cubicBezTo>
                    <a:pt x="4684" y="1098796"/>
                    <a:pt x="551" y="1098086"/>
                    <a:pt x="96" y="1090054"/>
                  </a:cubicBezTo>
                  <a:cubicBezTo>
                    <a:pt x="-1873" y="1055387"/>
                    <a:pt x="26892" y="999318"/>
                    <a:pt x="40414" y="964185"/>
                  </a:cubicBezTo>
                  <a:cubicBezTo>
                    <a:pt x="86063" y="845590"/>
                    <a:pt x="126455" y="724365"/>
                    <a:pt x="161362" y="594143"/>
                  </a:cubicBezTo>
                  <a:cubicBezTo>
                    <a:pt x="198033" y="457355"/>
                    <a:pt x="220035" y="333828"/>
                    <a:pt x="267199" y="206475"/>
                  </a:cubicBezTo>
                  <a:cubicBezTo>
                    <a:pt x="288890" y="147894"/>
                    <a:pt x="295453" y="53760"/>
                    <a:pt x="362949" y="45364"/>
                  </a:cubicBezTo>
                  <a:cubicBezTo>
                    <a:pt x="413291" y="39102"/>
                    <a:pt x="476393" y="47878"/>
                    <a:pt x="534302" y="47881"/>
                  </a:cubicBezTo>
                  <a:cubicBezTo>
                    <a:pt x="653984" y="47896"/>
                    <a:pt x="756937" y="47875"/>
                    <a:pt x="879515" y="47881"/>
                  </a:cubicBezTo>
                  <a:cubicBezTo>
                    <a:pt x="935195" y="47887"/>
                    <a:pt x="1001961" y="58615"/>
                    <a:pt x="1050865" y="47881"/>
                  </a:cubicBezTo>
                  <a:cubicBezTo>
                    <a:pt x="1069441" y="43802"/>
                    <a:pt x="1080668" y="25498"/>
                    <a:pt x="1096222" y="17681"/>
                  </a:cubicBezTo>
                  <a:cubicBezTo>
                    <a:pt x="1144313" y="-6517"/>
                    <a:pt x="1208288" y="-7603"/>
                    <a:pt x="1247412" y="25230"/>
                  </a:cubicBezTo>
                  <a:cubicBezTo>
                    <a:pt x="1253516" y="30360"/>
                    <a:pt x="1260564" y="44301"/>
                    <a:pt x="1272615" y="47881"/>
                  </a:cubicBezTo>
                  <a:cubicBezTo>
                    <a:pt x="1295495" y="54686"/>
                    <a:pt x="1337839" y="47881"/>
                    <a:pt x="1370887" y="47881"/>
                  </a:cubicBezTo>
                  <a:cubicBezTo>
                    <a:pt x="1592887" y="47905"/>
                    <a:pt x="1826461" y="45794"/>
                    <a:pt x="2041142" y="504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g136a163e386_0_44"/>
            <p:cNvSpPr/>
            <p:nvPr/>
          </p:nvSpPr>
          <p:spPr>
            <a:xfrm>
              <a:off x="5048600" y="2508030"/>
              <a:ext cx="136069" cy="24466"/>
            </a:xfrm>
            <a:custGeom>
              <a:rect b="b" l="l" r="r" t="t"/>
              <a:pathLst>
                <a:path extrusionOk="0" h="24466" w="136069">
                  <a:moveTo>
                    <a:pt x="136070" y="21833"/>
                  </a:moveTo>
                  <a:cubicBezTo>
                    <a:pt x="125800" y="30289"/>
                    <a:pt x="116998" y="15813"/>
                    <a:pt x="108345" y="14282"/>
                  </a:cubicBezTo>
                  <a:cubicBezTo>
                    <a:pt x="67471" y="12872"/>
                    <a:pt x="28771" y="13651"/>
                    <a:pt x="0" y="24350"/>
                  </a:cubicBezTo>
                  <a:cubicBezTo>
                    <a:pt x="29500" y="-2571"/>
                    <a:pt x="107475" y="-12225"/>
                    <a:pt x="136070" y="21833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g136a163e386_0_44"/>
            <p:cNvSpPr/>
            <p:nvPr/>
          </p:nvSpPr>
          <p:spPr>
            <a:xfrm>
              <a:off x="3982710" y="2552413"/>
              <a:ext cx="1128874" cy="1022140"/>
            </a:xfrm>
            <a:custGeom>
              <a:rect b="b" l="l" r="r" t="t"/>
              <a:pathLst>
                <a:path extrusionOk="0" h="1022140" w="1128874">
                  <a:moveTo>
                    <a:pt x="196544" y="856001"/>
                  </a:moveTo>
                  <a:cubicBezTo>
                    <a:pt x="382257" y="865723"/>
                    <a:pt x="589145" y="862558"/>
                    <a:pt x="768545" y="871097"/>
                  </a:cubicBezTo>
                  <a:cubicBezTo>
                    <a:pt x="792671" y="872253"/>
                    <a:pt x="824557" y="878031"/>
                    <a:pt x="844140" y="861038"/>
                  </a:cubicBezTo>
                  <a:cubicBezTo>
                    <a:pt x="638187" y="849909"/>
                    <a:pt x="405373" y="837142"/>
                    <a:pt x="196544" y="856001"/>
                  </a:cubicBezTo>
                  <a:close/>
                  <a:moveTo>
                    <a:pt x="715624" y="770412"/>
                  </a:moveTo>
                  <a:cubicBezTo>
                    <a:pt x="555236" y="760702"/>
                    <a:pt x="368866" y="755948"/>
                    <a:pt x="216704" y="765375"/>
                  </a:cubicBezTo>
                  <a:cubicBezTo>
                    <a:pt x="228747" y="782855"/>
                    <a:pt x="255473" y="775449"/>
                    <a:pt x="272142" y="775449"/>
                  </a:cubicBezTo>
                  <a:cubicBezTo>
                    <a:pt x="427643" y="775435"/>
                    <a:pt x="594379" y="779242"/>
                    <a:pt x="735787" y="788032"/>
                  </a:cubicBezTo>
                  <a:cubicBezTo>
                    <a:pt x="751565" y="789009"/>
                    <a:pt x="777846" y="800851"/>
                    <a:pt x="788708" y="785515"/>
                  </a:cubicBezTo>
                  <a:cubicBezTo>
                    <a:pt x="766548" y="774637"/>
                    <a:pt x="741092" y="771956"/>
                    <a:pt x="715624" y="770412"/>
                  </a:cubicBezTo>
                  <a:close/>
                  <a:moveTo>
                    <a:pt x="768545" y="720070"/>
                  </a:moveTo>
                  <a:cubicBezTo>
                    <a:pt x="590487" y="701264"/>
                    <a:pt x="385987" y="695448"/>
                    <a:pt x="206629" y="707478"/>
                  </a:cubicBezTo>
                  <a:cubicBezTo>
                    <a:pt x="250661" y="721201"/>
                    <a:pt x="301505" y="715038"/>
                    <a:pt x="352777" y="715032"/>
                  </a:cubicBezTo>
                  <a:cubicBezTo>
                    <a:pt x="458772" y="715032"/>
                    <a:pt x="567353" y="720428"/>
                    <a:pt x="667753" y="727621"/>
                  </a:cubicBezTo>
                  <a:cubicBezTo>
                    <a:pt x="719399" y="731312"/>
                    <a:pt x="770081" y="741953"/>
                    <a:pt x="816421" y="735166"/>
                  </a:cubicBezTo>
                  <a:cubicBezTo>
                    <a:pt x="806857" y="720413"/>
                    <a:pt x="783507" y="721643"/>
                    <a:pt x="768545" y="720070"/>
                  </a:cubicBezTo>
                  <a:close/>
                  <a:moveTo>
                    <a:pt x="383013" y="629444"/>
                  </a:moveTo>
                  <a:cubicBezTo>
                    <a:pt x="342283" y="629444"/>
                    <a:pt x="290509" y="627599"/>
                    <a:pt x="264583" y="631958"/>
                  </a:cubicBezTo>
                  <a:cubicBezTo>
                    <a:pt x="262055" y="631958"/>
                    <a:pt x="259544" y="631958"/>
                    <a:pt x="257022" y="631958"/>
                  </a:cubicBezTo>
                  <a:cubicBezTo>
                    <a:pt x="265931" y="650071"/>
                    <a:pt x="289329" y="641205"/>
                    <a:pt x="307417" y="642033"/>
                  </a:cubicBezTo>
                  <a:cubicBezTo>
                    <a:pt x="363259" y="644565"/>
                    <a:pt x="439135" y="648503"/>
                    <a:pt x="481282" y="639512"/>
                  </a:cubicBezTo>
                  <a:cubicBezTo>
                    <a:pt x="459902" y="622732"/>
                    <a:pt x="420622" y="629444"/>
                    <a:pt x="383013" y="629444"/>
                  </a:cubicBezTo>
                  <a:close/>
                  <a:moveTo>
                    <a:pt x="680352" y="616855"/>
                  </a:moveTo>
                  <a:cubicBezTo>
                    <a:pt x="661321" y="616097"/>
                    <a:pt x="637470" y="613132"/>
                    <a:pt x="624913" y="626924"/>
                  </a:cubicBezTo>
                  <a:cubicBezTo>
                    <a:pt x="695341" y="632397"/>
                    <a:pt x="772000" y="644039"/>
                    <a:pt x="844140" y="639512"/>
                  </a:cubicBezTo>
                  <a:cubicBezTo>
                    <a:pt x="804215" y="623911"/>
                    <a:pt x="736080" y="619089"/>
                    <a:pt x="680352" y="616855"/>
                  </a:cubicBezTo>
                  <a:close/>
                  <a:moveTo>
                    <a:pt x="440967" y="574058"/>
                  </a:moveTo>
                  <a:cubicBezTo>
                    <a:pt x="390464" y="568376"/>
                    <a:pt x="330088" y="568612"/>
                    <a:pt x="274662" y="569027"/>
                  </a:cubicBezTo>
                  <a:cubicBezTo>
                    <a:pt x="272130" y="569021"/>
                    <a:pt x="271661" y="571069"/>
                    <a:pt x="269617" y="571547"/>
                  </a:cubicBezTo>
                  <a:cubicBezTo>
                    <a:pt x="269907" y="574619"/>
                    <a:pt x="270376" y="577504"/>
                    <a:pt x="274662" y="576581"/>
                  </a:cubicBezTo>
                  <a:cubicBezTo>
                    <a:pt x="323250" y="583049"/>
                    <a:pt x="378012" y="584691"/>
                    <a:pt x="423327" y="589167"/>
                  </a:cubicBezTo>
                  <a:cubicBezTo>
                    <a:pt x="448694" y="591672"/>
                    <a:pt x="479629" y="601105"/>
                    <a:pt x="491366" y="589167"/>
                  </a:cubicBezTo>
                  <a:cubicBezTo>
                    <a:pt x="481617" y="575214"/>
                    <a:pt x="458503" y="576038"/>
                    <a:pt x="440967" y="574058"/>
                  </a:cubicBezTo>
                  <a:close/>
                  <a:moveTo>
                    <a:pt x="793738" y="566510"/>
                  </a:moveTo>
                  <a:cubicBezTo>
                    <a:pt x="735114" y="562583"/>
                    <a:pt x="659349" y="559338"/>
                    <a:pt x="617351" y="569027"/>
                  </a:cubicBezTo>
                  <a:cubicBezTo>
                    <a:pt x="669624" y="580815"/>
                    <a:pt x="745253" y="576868"/>
                    <a:pt x="801297" y="581615"/>
                  </a:cubicBezTo>
                  <a:cubicBezTo>
                    <a:pt x="822172" y="583386"/>
                    <a:pt x="845967" y="596100"/>
                    <a:pt x="859255" y="581615"/>
                  </a:cubicBezTo>
                  <a:cubicBezTo>
                    <a:pt x="844060" y="570123"/>
                    <a:pt x="818343" y="568161"/>
                    <a:pt x="793738" y="566510"/>
                  </a:cubicBezTo>
                  <a:close/>
                  <a:moveTo>
                    <a:pt x="607279" y="518681"/>
                  </a:moveTo>
                  <a:cubicBezTo>
                    <a:pt x="607279" y="521201"/>
                    <a:pt x="607279" y="523718"/>
                    <a:pt x="607279" y="526236"/>
                  </a:cubicBezTo>
                  <a:cubicBezTo>
                    <a:pt x="648923" y="535128"/>
                    <a:pt x="707491" y="530267"/>
                    <a:pt x="755941" y="533787"/>
                  </a:cubicBezTo>
                  <a:cubicBezTo>
                    <a:pt x="786753" y="536026"/>
                    <a:pt x="818797" y="554336"/>
                    <a:pt x="836578" y="533787"/>
                  </a:cubicBezTo>
                  <a:cubicBezTo>
                    <a:pt x="777308" y="513253"/>
                    <a:pt x="684174" y="513223"/>
                    <a:pt x="607279" y="518681"/>
                  </a:cubicBezTo>
                  <a:close/>
                  <a:moveTo>
                    <a:pt x="466167" y="518681"/>
                  </a:moveTo>
                  <a:cubicBezTo>
                    <a:pt x="414812" y="512560"/>
                    <a:pt x="348697" y="498063"/>
                    <a:pt x="289783" y="501061"/>
                  </a:cubicBezTo>
                  <a:cubicBezTo>
                    <a:pt x="287816" y="501614"/>
                    <a:pt x="286845" y="503172"/>
                    <a:pt x="287263" y="506096"/>
                  </a:cubicBezTo>
                  <a:cubicBezTo>
                    <a:pt x="357846" y="521948"/>
                    <a:pt x="444482" y="529684"/>
                    <a:pt x="516563" y="536304"/>
                  </a:cubicBezTo>
                  <a:cubicBezTo>
                    <a:pt x="512011" y="511634"/>
                    <a:pt x="483990" y="520804"/>
                    <a:pt x="466167" y="518681"/>
                  </a:cubicBezTo>
                  <a:close/>
                  <a:moveTo>
                    <a:pt x="783660" y="450716"/>
                  </a:moveTo>
                  <a:cubicBezTo>
                    <a:pt x="631337" y="448396"/>
                    <a:pt x="469667" y="431639"/>
                    <a:pt x="309940" y="433087"/>
                  </a:cubicBezTo>
                  <a:cubicBezTo>
                    <a:pt x="307113" y="433624"/>
                    <a:pt x="306019" y="435888"/>
                    <a:pt x="304898" y="438130"/>
                  </a:cubicBezTo>
                  <a:cubicBezTo>
                    <a:pt x="306581" y="438130"/>
                    <a:pt x="308254" y="438130"/>
                    <a:pt x="309940" y="438130"/>
                  </a:cubicBezTo>
                  <a:cubicBezTo>
                    <a:pt x="400871" y="452674"/>
                    <a:pt x="502315" y="454275"/>
                    <a:pt x="604753" y="460781"/>
                  </a:cubicBezTo>
                  <a:cubicBezTo>
                    <a:pt x="680220" y="465583"/>
                    <a:pt x="759883" y="462191"/>
                    <a:pt x="836578" y="465821"/>
                  </a:cubicBezTo>
                  <a:cubicBezTo>
                    <a:pt x="859910" y="466917"/>
                    <a:pt x="887351" y="476657"/>
                    <a:pt x="907125" y="460781"/>
                  </a:cubicBezTo>
                  <a:cubicBezTo>
                    <a:pt x="871309" y="444562"/>
                    <a:pt x="824742" y="451340"/>
                    <a:pt x="783660" y="450716"/>
                  </a:cubicBezTo>
                  <a:close/>
                  <a:moveTo>
                    <a:pt x="335136" y="372679"/>
                  </a:moveTo>
                  <a:cubicBezTo>
                    <a:pt x="490604" y="391696"/>
                    <a:pt x="677079" y="394816"/>
                    <a:pt x="834056" y="405404"/>
                  </a:cubicBezTo>
                  <a:cubicBezTo>
                    <a:pt x="850701" y="406524"/>
                    <a:pt x="873718" y="414950"/>
                    <a:pt x="886974" y="400370"/>
                  </a:cubicBezTo>
                  <a:cubicBezTo>
                    <a:pt x="871940" y="385336"/>
                    <a:pt x="846430" y="389018"/>
                    <a:pt x="826497" y="387784"/>
                  </a:cubicBezTo>
                  <a:cubicBezTo>
                    <a:pt x="666758" y="377871"/>
                    <a:pt x="493784" y="368916"/>
                    <a:pt x="330094" y="367644"/>
                  </a:cubicBezTo>
                  <a:cubicBezTo>
                    <a:pt x="330384" y="370717"/>
                    <a:pt x="330850" y="373598"/>
                    <a:pt x="335136" y="372679"/>
                  </a:cubicBezTo>
                  <a:close/>
                  <a:moveTo>
                    <a:pt x="859255" y="337439"/>
                  </a:moveTo>
                  <a:cubicBezTo>
                    <a:pt x="690618" y="321333"/>
                    <a:pt x="505596" y="317980"/>
                    <a:pt x="342698" y="312268"/>
                  </a:cubicBezTo>
                  <a:cubicBezTo>
                    <a:pt x="340735" y="312817"/>
                    <a:pt x="339766" y="314370"/>
                    <a:pt x="340179" y="317299"/>
                  </a:cubicBezTo>
                  <a:cubicBezTo>
                    <a:pt x="523094" y="340144"/>
                    <a:pt x="726150" y="342873"/>
                    <a:pt x="917210" y="357570"/>
                  </a:cubicBezTo>
                  <a:cubicBezTo>
                    <a:pt x="906005" y="338839"/>
                    <a:pt x="878862" y="339302"/>
                    <a:pt x="859255" y="337439"/>
                  </a:cubicBezTo>
                  <a:close/>
                  <a:moveTo>
                    <a:pt x="708071" y="191427"/>
                  </a:moveTo>
                  <a:cubicBezTo>
                    <a:pt x="675680" y="192932"/>
                    <a:pt x="643540" y="186154"/>
                    <a:pt x="629956" y="204022"/>
                  </a:cubicBezTo>
                  <a:cubicBezTo>
                    <a:pt x="701364" y="206638"/>
                    <a:pt x="802523" y="210409"/>
                    <a:pt x="874376" y="214087"/>
                  </a:cubicBezTo>
                  <a:cubicBezTo>
                    <a:pt x="889563" y="214864"/>
                    <a:pt x="909104" y="224938"/>
                    <a:pt x="919733" y="209056"/>
                  </a:cubicBezTo>
                  <a:cubicBezTo>
                    <a:pt x="866432" y="191532"/>
                    <a:pt x="779200" y="188131"/>
                    <a:pt x="708071" y="191427"/>
                  </a:cubicBezTo>
                  <a:close/>
                  <a:moveTo>
                    <a:pt x="851702" y="146125"/>
                  </a:moveTo>
                  <a:cubicBezTo>
                    <a:pt x="780907" y="140700"/>
                    <a:pt x="680650" y="130977"/>
                    <a:pt x="629956" y="148636"/>
                  </a:cubicBezTo>
                  <a:cubicBezTo>
                    <a:pt x="707401" y="159221"/>
                    <a:pt x="797478" y="155990"/>
                    <a:pt x="874376" y="161222"/>
                  </a:cubicBezTo>
                  <a:cubicBezTo>
                    <a:pt x="894793" y="162616"/>
                    <a:pt x="918660" y="175226"/>
                    <a:pt x="934847" y="158711"/>
                  </a:cubicBezTo>
                  <a:cubicBezTo>
                    <a:pt x="915464" y="142748"/>
                    <a:pt x="881448" y="148403"/>
                    <a:pt x="851702" y="146125"/>
                  </a:cubicBezTo>
                  <a:close/>
                  <a:moveTo>
                    <a:pt x="728231" y="95779"/>
                  </a:moveTo>
                  <a:cubicBezTo>
                    <a:pt x="697158" y="97242"/>
                    <a:pt x="656895" y="92483"/>
                    <a:pt x="634992" y="108365"/>
                  </a:cubicBezTo>
                  <a:cubicBezTo>
                    <a:pt x="716538" y="111885"/>
                    <a:pt x="812246" y="108941"/>
                    <a:pt x="892020" y="115910"/>
                  </a:cubicBezTo>
                  <a:cubicBezTo>
                    <a:pt x="908641" y="117368"/>
                    <a:pt x="931028" y="126313"/>
                    <a:pt x="942409" y="110876"/>
                  </a:cubicBezTo>
                  <a:cubicBezTo>
                    <a:pt x="884141" y="99434"/>
                    <a:pt x="800930" y="92346"/>
                    <a:pt x="728231" y="95779"/>
                  </a:cubicBezTo>
                  <a:close/>
                  <a:moveTo>
                    <a:pt x="574521" y="146125"/>
                  </a:moveTo>
                  <a:cubicBezTo>
                    <a:pt x="577160" y="129263"/>
                    <a:pt x="589683" y="109965"/>
                    <a:pt x="579557" y="95779"/>
                  </a:cubicBezTo>
                  <a:cubicBezTo>
                    <a:pt x="570856" y="83576"/>
                    <a:pt x="527962" y="79599"/>
                    <a:pt x="498925" y="78159"/>
                  </a:cubicBezTo>
                  <a:cubicBezTo>
                    <a:pt x="453273" y="75878"/>
                    <a:pt x="412600" y="79823"/>
                    <a:pt x="380490" y="88216"/>
                  </a:cubicBezTo>
                  <a:cubicBezTo>
                    <a:pt x="362126" y="130768"/>
                    <a:pt x="339829" y="187611"/>
                    <a:pt x="335136" y="251847"/>
                  </a:cubicBezTo>
                  <a:cubicBezTo>
                    <a:pt x="409441" y="264457"/>
                    <a:pt x="489755" y="275660"/>
                    <a:pt x="559397" y="251847"/>
                  </a:cubicBezTo>
                  <a:cubicBezTo>
                    <a:pt x="567153" y="221976"/>
                    <a:pt x="569619" y="177402"/>
                    <a:pt x="574521" y="146125"/>
                  </a:cubicBezTo>
                  <a:close/>
                  <a:moveTo>
                    <a:pt x="1128875" y="5154"/>
                  </a:moveTo>
                  <a:cubicBezTo>
                    <a:pt x="1119272" y="19453"/>
                    <a:pt x="1099626" y="15386"/>
                    <a:pt x="1086041" y="20259"/>
                  </a:cubicBezTo>
                  <a:cubicBezTo>
                    <a:pt x="1051994" y="32463"/>
                    <a:pt x="1019732" y="57715"/>
                    <a:pt x="1005403" y="88216"/>
                  </a:cubicBezTo>
                  <a:cubicBezTo>
                    <a:pt x="1042062" y="101924"/>
                    <a:pt x="1074734" y="58085"/>
                    <a:pt x="1121316" y="73119"/>
                  </a:cubicBezTo>
                  <a:cubicBezTo>
                    <a:pt x="1118608" y="89939"/>
                    <a:pt x="1127410" y="106355"/>
                    <a:pt x="1123848" y="115910"/>
                  </a:cubicBezTo>
                  <a:cubicBezTo>
                    <a:pt x="1068861" y="123975"/>
                    <a:pt x="1017497" y="148899"/>
                    <a:pt x="1000364" y="186396"/>
                  </a:cubicBezTo>
                  <a:cubicBezTo>
                    <a:pt x="1030032" y="217978"/>
                    <a:pt x="1072226" y="174864"/>
                    <a:pt x="1118793" y="183882"/>
                  </a:cubicBezTo>
                  <a:cubicBezTo>
                    <a:pt x="1120219" y="195372"/>
                    <a:pt x="1114331" y="199558"/>
                    <a:pt x="1116277" y="211567"/>
                  </a:cubicBezTo>
                  <a:cubicBezTo>
                    <a:pt x="1083079" y="214944"/>
                    <a:pt x="975655" y="248509"/>
                    <a:pt x="987766" y="287093"/>
                  </a:cubicBezTo>
                  <a:cubicBezTo>
                    <a:pt x="998828" y="322300"/>
                    <a:pt x="1076823" y="281787"/>
                    <a:pt x="1111231" y="284573"/>
                  </a:cubicBezTo>
                  <a:cubicBezTo>
                    <a:pt x="1106715" y="299344"/>
                    <a:pt x="1106874" y="318813"/>
                    <a:pt x="1103679" y="334919"/>
                  </a:cubicBezTo>
                  <a:cubicBezTo>
                    <a:pt x="1038586" y="346247"/>
                    <a:pt x="982825" y="366901"/>
                    <a:pt x="949968" y="410436"/>
                  </a:cubicBezTo>
                  <a:cubicBezTo>
                    <a:pt x="972035" y="476463"/>
                    <a:pt x="1051705" y="416581"/>
                    <a:pt x="1101156" y="412956"/>
                  </a:cubicBezTo>
                  <a:cubicBezTo>
                    <a:pt x="1108356" y="431937"/>
                    <a:pt x="1100507" y="457580"/>
                    <a:pt x="1101156" y="478407"/>
                  </a:cubicBezTo>
                  <a:cubicBezTo>
                    <a:pt x="1071754" y="484675"/>
                    <a:pt x="1046997" y="489963"/>
                    <a:pt x="1020524" y="503578"/>
                  </a:cubicBezTo>
                  <a:cubicBezTo>
                    <a:pt x="995959" y="516221"/>
                    <a:pt x="954216" y="546922"/>
                    <a:pt x="952485" y="566510"/>
                  </a:cubicBezTo>
                  <a:cubicBezTo>
                    <a:pt x="951140" y="581893"/>
                    <a:pt x="960863" y="593786"/>
                    <a:pt x="975168" y="596718"/>
                  </a:cubicBezTo>
                  <a:cubicBezTo>
                    <a:pt x="1004345" y="602702"/>
                    <a:pt x="1048142" y="547606"/>
                    <a:pt x="1091080" y="556441"/>
                  </a:cubicBezTo>
                  <a:cubicBezTo>
                    <a:pt x="1093788" y="591514"/>
                    <a:pt x="1095325" y="623595"/>
                    <a:pt x="1088558" y="654618"/>
                  </a:cubicBezTo>
                  <a:cubicBezTo>
                    <a:pt x="1058776" y="669061"/>
                    <a:pt x="1031721" y="674057"/>
                    <a:pt x="1000364" y="694889"/>
                  </a:cubicBezTo>
                  <a:cubicBezTo>
                    <a:pt x="977738" y="709926"/>
                    <a:pt x="938428" y="744497"/>
                    <a:pt x="942409" y="762858"/>
                  </a:cubicBezTo>
                  <a:cubicBezTo>
                    <a:pt x="945276" y="776076"/>
                    <a:pt x="974767" y="784691"/>
                    <a:pt x="992805" y="783001"/>
                  </a:cubicBezTo>
                  <a:cubicBezTo>
                    <a:pt x="1023672" y="780096"/>
                    <a:pt x="1054173" y="747603"/>
                    <a:pt x="1081005" y="742718"/>
                  </a:cubicBezTo>
                  <a:cubicBezTo>
                    <a:pt x="1088238" y="768433"/>
                    <a:pt x="1072403" y="792845"/>
                    <a:pt x="1075959" y="823278"/>
                  </a:cubicBezTo>
                  <a:cubicBezTo>
                    <a:pt x="1019212" y="836258"/>
                    <a:pt x="948537" y="855687"/>
                    <a:pt x="922249" y="901315"/>
                  </a:cubicBezTo>
                  <a:cubicBezTo>
                    <a:pt x="911011" y="920837"/>
                    <a:pt x="904435" y="970308"/>
                    <a:pt x="939893" y="971798"/>
                  </a:cubicBezTo>
                  <a:cubicBezTo>
                    <a:pt x="966596" y="972923"/>
                    <a:pt x="978076" y="942210"/>
                    <a:pt x="997851" y="929000"/>
                  </a:cubicBezTo>
                  <a:cubicBezTo>
                    <a:pt x="1019819" y="914325"/>
                    <a:pt x="1036969" y="912954"/>
                    <a:pt x="1065881" y="906352"/>
                  </a:cubicBezTo>
                  <a:cubicBezTo>
                    <a:pt x="1066634" y="948209"/>
                    <a:pt x="1058994" y="981705"/>
                    <a:pt x="1058322" y="1022140"/>
                  </a:cubicBezTo>
                  <a:cubicBezTo>
                    <a:pt x="1026717" y="1021827"/>
                    <a:pt x="996673" y="1019963"/>
                    <a:pt x="972651" y="1012075"/>
                  </a:cubicBezTo>
                  <a:cubicBezTo>
                    <a:pt x="666423" y="1023708"/>
                    <a:pt x="317314" y="1013824"/>
                    <a:pt x="0" y="1017103"/>
                  </a:cubicBezTo>
                  <a:cubicBezTo>
                    <a:pt x="24691" y="935758"/>
                    <a:pt x="58197" y="855839"/>
                    <a:pt x="88191" y="770412"/>
                  </a:cubicBezTo>
                  <a:cubicBezTo>
                    <a:pt x="117180" y="687866"/>
                    <a:pt x="139094" y="600695"/>
                    <a:pt x="163786" y="511133"/>
                  </a:cubicBezTo>
                  <a:cubicBezTo>
                    <a:pt x="186116" y="430143"/>
                    <a:pt x="206103" y="330670"/>
                    <a:pt x="231825" y="244293"/>
                  </a:cubicBezTo>
                  <a:cubicBezTo>
                    <a:pt x="243294" y="205790"/>
                    <a:pt x="260850" y="164488"/>
                    <a:pt x="274662" y="120951"/>
                  </a:cubicBezTo>
                  <a:cubicBezTo>
                    <a:pt x="287114" y="81680"/>
                    <a:pt x="298104" y="7083"/>
                    <a:pt x="335136" y="2634"/>
                  </a:cubicBezTo>
                  <a:cubicBezTo>
                    <a:pt x="384444" y="-3296"/>
                    <a:pt x="443950" y="2643"/>
                    <a:pt x="501442" y="2634"/>
                  </a:cubicBezTo>
                  <a:cubicBezTo>
                    <a:pt x="660619" y="2625"/>
                    <a:pt x="844030" y="2649"/>
                    <a:pt x="1000364" y="2634"/>
                  </a:cubicBezTo>
                  <a:cubicBezTo>
                    <a:pt x="1012613" y="5820"/>
                    <a:pt x="1007830" y="12036"/>
                    <a:pt x="1018011" y="15219"/>
                  </a:cubicBezTo>
                  <a:cubicBezTo>
                    <a:pt x="1055237" y="26894"/>
                    <a:pt x="1089903" y="-11105"/>
                    <a:pt x="1128875" y="5154"/>
                  </a:cubicBezTo>
                </a:path>
              </a:pathLst>
            </a:custGeom>
            <a:solidFill>
              <a:srgbClr val="FFFFF8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g136a163e386_0_44"/>
            <p:cNvSpPr/>
            <p:nvPr/>
          </p:nvSpPr>
          <p:spPr>
            <a:xfrm>
              <a:off x="5071270" y="2589940"/>
              <a:ext cx="123483" cy="33065"/>
            </a:xfrm>
            <a:custGeom>
              <a:rect b="b" l="l" r="r" t="t"/>
              <a:pathLst>
                <a:path extrusionOk="0" h="33065" w="123483">
                  <a:moveTo>
                    <a:pt x="123483" y="33066"/>
                  </a:moveTo>
                  <a:cubicBezTo>
                    <a:pt x="85016" y="32041"/>
                    <a:pt x="51242" y="4547"/>
                    <a:pt x="0" y="7891"/>
                  </a:cubicBezTo>
                  <a:cubicBezTo>
                    <a:pt x="40347" y="-9024"/>
                    <a:pt x="107050" y="2117"/>
                    <a:pt x="123483" y="33066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g136a163e386_0_44"/>
            <p:cNvSpPr/>
            <p:nvPr/>
          </p:nvSpPr>
          <p:spPr>
            <a:xfrm>
              <a:off x="4317846" y="2629926"/>
              <a:ext cx="248315" cy="188298"/>
            </a:xfrm>
            <a:custGeom>
              <a:rect b="b" l="l" r="r" t="t"/>
              <a:pathLst>
                <a:path extrusionOk="0" h="188298" w="248315">
                  <a:moveTo>
                    <a:pt x="50396" y="23294"/>
                  </a:moveTo>
                  <a:cubicBezTo>
                    <a:pt x="38703" y="71182"/>
                    <a:pt x="24040" y="116114"/>
                    <a:pt x="12604" y="164262"/>
                  </a:cubicBezTo>
                  <a:cubicBezTo>
                    <a:pt x="85381" y="158628"/>
                    <a:pt x="140577" y="177251"/>
                    <a:pt x="214188" y="164262"/>
                  </a:cubicBezTo>
                  <a:cubicBezTo>
                    <a:pt x="215377" y="119094"/>
                    <a:pt x="234028" y="68047"/>
                    <a:pt x="226789" y="30845"/>
                  </a:cubicBezTo>
                  <a:cubicBezTo>
                    <a:pt x="176208" y="17140"/>
                    <a:pt x="108473" y="16567"/>
                    <a:pt x="50396" y="23294"/>
                  </a:cubicBezTo>
                  <a:close/>
                  <a:moveTo>
                    <a:pt x="224263" y="174331"/>
                  </a:moveTo>
                  <a:cubicBezTo>
                    <a:pt x="154622" y="198141"/>
                    <a:pt x="74307" y="186943"/>
                    <a:pt x="0" y="174331"/>
                  </a:cubicBezTo>
                  <a:cubicBezTo>
                    <a:pt x="4693" y="110098"/>
                    <a:pt x="26993" y="53249"/>
                    <a:pt x="45357" y="10702"/>
                  </a:cubicBezTo>
                  <a:cubicBezTo>
                    <a:pt x="77466" y="2303"/>
                    <a:pt x="118139" y="-1641"/>
                    <a:pt x="163792" y="637"/>
                  </a:cubicBezTo>
                  <a:cubicBezTo>
                    <a:pt x="192829" y="2082"/>
                    <a:pt x="235723" y="6056"/>
                    <a:pt x="244423" y="18257"/>
                  </a:cubicBezTo>
                  <a:cubicBezTo>
                    <a:pt x="254547" y="32449"/>
                    <a:pt x="242026" y="51744"/>
                    <a:pt x="239384" y="68599"/>
                  </a:cubicBezTo>
                  <a:cubicBezTo>
                    <a:pt x="234485" y="99886"/>
                    <a:pt x="232019" y="144457"/>
                    <a:pt x="224263" y="1743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g136a163e386_0_44"/>
            <p:cNvSpPr/>
            <p:nvPr/>
          </p:nvSpPr>
          <p:spPr>
            <a:xfrm>
              <a:off x="5358537" y="2636387"/>
              <a:ext cx="488837" cy="36006"/>
            </a:xfrm>
            <a:custGeom>
              <a:rect b="b" l="l" r="r" t="t"/>
              <a:pathLst>
                <a:path extrusionOk="0" h="36006" w="488837">
                  <a:moveTo>
                    <a:pt x="488838" y="26896"/>
                  </a:moveTo>
                  <a:cubicBezTo>
                    <a:pt x="470342" y="44677"/>
                    <a:pt x="449590" y="31276"/>
                    <a:pt x="428372" y="29416"/>
                  </a:cubicBezTo>
                  <a:cubicBezTo>
                    <a:pt x="374393" y="24701"/>
                    <a:pt x="317149" y="36352"/>
                    <a:pt x="259532" y="29416"/>
                  </a:cubicBezTo>
                  <a:cubicBezTo>
                    <a:pt x="249836" y="28255"/>
                    <a:pt x="239211" y="22961"/>
                    <a:pt x="229294" y="21868"/>
                  </a:cubicBezTo>
                  <a:cubicBezTo>
                    <a:pt x="182604" y="16687"/>
                    <a:pt x="135346" y="21856"/>
                    <a:pt x="90713" y="16839"/>
                  </a:cubicBezTo>
                  <a:cubicBezTo>
                    <a:pt x="64196" y="13842"/>
                    <a:pt x="31817" y="6550"/>
                    <a:pt x="0" y="16839"/>
                  </a:cubicBezTo>
                  <a:cubicBezTo>
                    <a:pt x="52886" y="-9326"/>
                    <a:pt x="186044" y="662"/>
                    <a:pt x="257022" y="9279"/>
                  </a:cubicBezTo>
                  <a:cubicBezTo>
                    <a:pt x="315323" y="16362"/>
                    <a:pt x="374279" y="4991"/>
                    <a:pt x="425838" y="9279"/>
                  </a:cubicBezTo>
                  <a:cubicBezTo>
                    <a:pt x="446473" y="10996"/>
                    <a:pt x="474386" y="10196"/>
                    <a:pt x="488838" y="268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g136a163e386_0_44"/>
            <p:cNvSpPr/>
            <p:nvPr/>
          </p:nvSpPr>
          <p:spPr>
            <a:xfrm>
              <a:off x="4330451" y="2649025"/>
              <a:ext cx="215848" cy="149870"/>
            </a:xfrm>
            <a:custGeom>
              <a:rect b="b" l="l" r="r" t="t"/>
              <a:pathLst>
                <a:path extrusionOk="0" h="149870" w="215848">
                  <a:moveTo>
                    <a:pt x="214185" y="11747"/>
                  </a:moveTo>
                  <a:cubicBezTo>
                    <a:pt x="221424" y="48948"/>
                    <a:pt x="202773" y="99996"/>
                    <a:pt x="201583" y="145164"/>
                  </a:cubicBezTo>
                  <a:cubicBezTo>
                    <a:pt x="127973" y="158152"/>
                    <a:pt x="72777" y="139529"/>
                    <a:pt x="0" y="145164"/>
                  </a:cubicBezTo>
                  <a:cubicBezTo>
                    <a:pt x="11436" y="97016"/>
                    <a:pt x="26099" y="52084"/>
                    <a:pt x="37792" y="4195"/>
                  </a:cubicBezTo>
                  <a:cubicBezTo>
                    <a:pt x="95869" y="-2532"/>
                    <a:pt x="163603" y="-1959"/>
                    <a:pt x="214185" y="11747"/>
                  </a:cubicBezTo>
                </a:path>
              </a:pathLst>
            </a:custGeom>
            <a:solidFill>
              <a:srgbClr val="DCEBF9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g136a163e386_0_44"/>
            <p:cNvSpPr/>
            <p:nvPr/>
          </p:nvSpPr>
          <p:spPr>
            <a:xfrm>
              <a:off x="4617705" y="2647314"/>
              <a:ext cx="307420" cy="24902"/>
            </a:xfrm>
            <a:custGeom>
              <a:rect b="b" l="l" r="r" t="t"/>
              <a:pathLst>
                <a:path extrusionOk="0" h="24902" w="307420">
                  <a:moveTo>
                    <a:pt x="307420" y="15972"/>
                  </a:moveTo>
                  <a:cubicBezTo>
                    <a:pt x="296036" y="31406"/>
                    <a:pt x="273646" y="22463"/>
                    <a:pt x="257028" y="21003"/>
                  </a:cubicBezTo>
                  <a:cubicBezTo>
                    <a:pt x="177260" y="14031"/>
                    <a:pt x="81549" y="16981"/>
                    <a:pt x="0" y="13458"/>
                  </a:cubicBezTo>
                  <a:cubicBezTo>
                    <a:pt x="21903" y="-2428"/>
                    <a:pt x="62166" y="2335"/>
                    <a:pt x="93239" y="869"/>
                  </a:cubicBezTo>
                  <a:cubicBezTo>
                    <a:pt x="165935" y="-2565"/>
                    <a:pt x="249146" y="4530"/>
                    <a:pt x="307420" y="1597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g136a163e386_0_44"/>
            <p:cNvSpPr/>
            <p:nvPr/>
          </p:nvSpPr>
          <p:spPr>
            <a:xfrm>
              <a:off x="5371138" y="2685877"/>
              <a:ext cx="521599" cy="29028"/>
            </a:xfrm>
            <a:custGeom>
              <a:rect b="b" l="l" r="r" t="t"/>
              <a:pathLst>
                <a:path extrusionOk="0" h="29028" w="521599">
                  <a:moveTo>
                    <a:pt x="521599" y="5100"/>
                  </a:moveTo>
                  <a:cubicBezTo>
                    <a:pt x="448745" y="38724"/>
                    <a:pt x="317574" y="20669"/>
                    <a:pt x="216698" y="25237"/>
                  </a:cubicBezTo>
                  <a:cubicBezTo>
                    <a:pt x="140311" y="28704"/>
                    <a:pt x="64769" y="30355"/>
                    <a:pt x="0" y="27757"/>
                  </a:cubicBezTo>
                  <a:cubicBezTo>
                    <a:pt x="32140" y="12980"/>
                    <a:pt x="76683" y="12147"/>
                    <a:pt x="120943" y="10134"/>
                  </a:cubicBezTo>
                  <a:cubicBezTo>
                    <a:pt x="234569" y="4963"/>
                    <a:pt x="350750" y="17993"/>
                    <a:pt x="463650" y="7620"/>
                  </a:cubicBezTo>
                  <a:cubicBezTo>
                    <a:pt x="482325" y="5897"/>
                    <a:pt x="501373" y="-6945"/>
                    <a:pt x="521599" y="51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g136a163e386_0_44"/>
            <p:cNvSpPr/>
            <p:nvPr/>
          </p:nvSpPr>
          <p:spPr>
            <a:xfrm>
              <a:off x="4612669" y="2690932"/>
              <a:ext cx="304897" cy="28610"/>
            </a:xfrm>
            <a:custGeom>
              <a:rect b="b" l="l" r="r" t="t"/>
              <a:pathLst>
                <a:path extrusionOk="0" h="28610" w="304897">
                  <a:moveTo>
                    <a:pt x="304898" y="20182"/>
                  </a:moveTo>
                  <a:cubicBezTo>
                    <a:pt x="288707" y="36700"/>
                    <a:pt x="264841" y="24088"/>
                    <a:pt x="244417" y="22696"/>
                  </a:cubicBezTo>
                  <a:cubicBezTo>
                    <a:pt x="167519" y="17468"/>
                    <a:pt x="77445" y="20696"/>
                    <a:pt x="0" y="10117"/>
                  </a:cubicBezTo>
                  <a:cubicBezTo>
                    <a:pt x="50692" y="-7551"/>
                    <a:pt x="150954" y="2174"/>
                    <a:pt x="221747" y="7594"/>
                  </a:cubicBezTo>
                  <a:cubicBezTo>
                    <a:pt x="251495" y="9878"/>
                    <a:pt x="285506" y="4223"/>
                    <a:pt x="304898" y="2018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g136a163e386_0_44"/>
            <p:cNvSpPr/>
            <p:nvPr/>
          </p:nvSpPr>
          <p:spPr>
            <a:xfrm>
              <a:off x="4612669" y="2742711"/>
              <a:ext cx="289776" cy="27645"/>
            </a:xfrm>
            <a:custGeom>
              <a:rect b="b" l="l" r="r" t="t"/>
              <a:pathLst>
                <a:path extrusionOk="0" h="27645" w="289776">
                  <a:moveTo>
                    <a:pt x="289777" y="18755"/>
                  </a:moveTo>
                  <a:cubicBezTo>
                    <a:pt x="279148" y="34631"/>
                    <a:pt x="259607" y="24563"/>
                    <a:pt x="244417" y="23783"/>
                  </a:cubicBezTo>
                  <a:cubicBezTo>
                    <a:pt x="172570" y="20108"/>
                    <a:pt x="71411" y="16330"/>
                    <a:pt x="0" y="13718"/>
                  </a:cubicBezTo>
                  <a:cubicBezTo>
                    <a:pt x="13585" y="-4156"/>
                    <a:pt x="45721" y="2634"/>
                    <a:pt x="78115" y="1126"/>
                  </a:cubicBezTo>
                  <a:cubicBezTo>
                    <a:pt x="149248" y="-2176"/>
                    <a:pt x="236476" y="1234"/>
                    <a:pt x="289777" y="1875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g136a163e386_0_44"/>
            <p:cNvSpPr/>
            <p:nvPr/>
          </p:nvSpPr>
          <p:spPr>
            <a:xfrm>
              <a:off x="5363576" y="2754991"/>
              <a:ext cx="536716" cy="24278"/>
            </a:xfrm>
            <a:custGeom>
              <a:rect b="b" l="l" r="r" t="t"/>
              <a:pathLst>
                <a:path extrusionOk="0" h="24278" w="536716">
                  <a:moveTo>
                    <a:pt x="536717" y="8989"/>
                  </a:moveTo>
                  <a:cubicBezTo>
                    <a:pt x="527804" y="29947"/>
                    <a:pt x="486384" y="22348"/>
                    <a:pt x="458599" y="21578"/>
                  </a:cubicBezTo>
                  <a:cubicBezTo>
                    <a:pt x="310281" y="17448"/>
                    <a:pt x="151232" y="25588"/>
                    <a:pt x="0" y="24092"/>
                  </a:cubicBezTo>
                  <a:cubicBezTo>
                    <a:pt x="20148" y="-9974"/>
                    <a:pt x="64557" y="6382"/>
                    <a:pt x="100792" y="6475"/>
                  </a:cubicBezTo>
                  <a:cubicBezTo>
                    <a:pt x="218838" y="6777"/>
                    <a:pt x="340337" y="-3746"/>
                    <a:pt x="458599" y="1438"/>
                  </a:cubicBezTo>
                  <a:cubicBezTo>
                    <a:pt x="485212" y="2605"/>
                    <a:pt x="515218" y="-5576"/>
                    <a:pt x="536717" y="898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g136a163e386_0_44"/>
            <p:cNvSpPr/>
            <p:nvPr/>
          </p:nvSpPr>
          <p:spPr>
            <a:xfrm>
              <a:off x="5665948" y="2837474"/>
              <a:ext cx="211670" cy="24885"/>
            </a:xfrm>
            <a:custGeom>
              <a:rect b="b" l="l" r="r" t="t"/>
              <a:pathLst>
                <a:path extrusionOk="0" h="24885" w="211670">
                  <a:moveTo>
                    <a:pt x="211671" y="7057"/>
                  </a:moveTo>
                  <a:cubicBezTo>
                    <a:pt x="205612" y="19276"/>
                    <a:pt x="187634" y="20801"/>
                    <a:pt x="173876" y="22163"/>
                  </a:cubicBezTo>
                  <a:cubicBezTo>
                    <a:pt x="120016" y="27475"/>
                    <a:pt x="43136" y="23632"/>
                    <a:pt x="0" y="22163"/>
                  </a:cubicBezTo>
                  <a:cubicBezTo>
                    <a:pt x="8991" y="3531"/>
                    <a:pt x="38614" y="7069"/>
                    <a:pt x="63003" y="4540"/>
                  </a:cubicBezTo>
                  <a:cubicBezTo>
                    <a:pt x="111594" y="-494"/>
                    <a:pt x="162880" y="-3370"/>
                    <a:pt x="211671" y="70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g136a163e386_0_44"/>
            <p:cNvSpPr/>
            <p:nvPr/>
          </p:nvSpPr>
          <p:spPr>
            <a:xfrm>
              <a:off x="5361056" y="2841153"/>
              <a:ext cx="246942" cy="24931"/>
            </a:xfrm>
            <a:custGeom>
              <a:rect b="b" l="l" r="r" t="t"/>
              <a:pathLst>
                <a:path extrusionOk="0" h="24931" w="246942">
                  <a:moveTo>
                    <a:pt x="246943" y="5898"/>
                  </a:moveTo>
                  <a:cubicBezTo>
                    <a:pt x="238368" y="21088"/>
                    <a:pt x="214328" y="22151"/>
                    <a:pt x="196553" y="23521"/>
                  </a:cubicBezTo>
                  <a:cubicBezTo>
                    <a:pt x="136473" y="28146"/>
                    <a:pt x="54189" y="20275"/>
                    <a:pt x="0" y="15967"/>
                  </a:cubicBezTo>
                  <a:cubicBezTo>
                    <a:pt x="275" y="1530"/>
                    <a:pt x="13803" y="4432"/>
                    <a:pt x="20163" y="3381"/>
                  </a:cubicBezTo>
                  <a:cubicBezTo>
                    <a:pt x="73844" y="-5517"/>
                    <a:pt x="156056" y="7263"/>
                    <a:pt x="214185" y="3381"/>
                  </a:cubicBezTo>
                  <a:cubicBezTo>
                    <a:pt x="225569" y="2617"/>
                    <a:pt x="237474" y="-5191"/>
                    <a:pt x="246943" y="58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g136a163e386_0_44"/>
            <p:cNvSpPr/>
            <p:nvPr/>
          </p:nvSpPr>
          <p:spPr>
            <a:xfrm>
              <a:off x="4322796" y="2864674"/>
              <a:ext cx="577132" cy="45305"/>
            </a:xfrm>
            <a:custGeom>
              <a:rect b="b" l="l" r="r" t="t"/>
              <a:pathLst>
                <a:path extrusionOk="0" h="45305" w="577132">
                  <a:moveTo>
                    <a:pt x="577133" y="45305"/>
                  </a:moveTo>
                  <a:cubicBezTo>
                    <a:pt x="386067" y="30606"/>
                    <a:pt x="183010" y="27877"/>
                    <a:pt x="93" y="5037"/>
                  </a:cubicBezTo>
                  <a:cubicBezTo>
                    <a:pt x="-317" y="2108"/>
                    <a:pt x="649" y="558"/>
                    <a:pt x="2612" y="0"/>
                  </a:cubicBezTo>
                  <a:cubicBezTo>
                    <a:pt x="165510" y="5709"/>
                    <a:pt x="350535" y="9074"/>
                    <a:pt x="519172" y="25180"/>
                  </a:cubicBezTo>
                  <a:cubicBezTo>
                    <a:pt x="538782" y="27043"/>
                    <a:pt x="565922" y="26569"/>
                    <a:pt x="577133" y="4530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g136a163e386_0_44"/>
            <p:cNvSpPr/>
            <p:nvPr/>
          </p:nvSpPr>
          <p:spPr>
            <a:xfrm>
              <a:off x="5696193" y="2886726"/>
              <a:ext cx="214178" cy="26691"/>
            </a:xfrm>
            <a:custGeom>
              <a:rect b="b" l="l" r="r" t="t"/>
              <a:pathLst>
                <a:path extrusionOk="0" h="26691" w="214178">
                  <a:moveTo>
                    <a:pt x="214179" y="10674"/>
                  </a:moveTo>
                  <a:cubicBezTo>
                    <a:pt x="195597" y="27703"/>
                    <a:pt x="160352" y="20951"/>
                    <a:pt x="128508" y="23257"/>
                  </a:cubicBezTo>
                  <a:cubicBezTo>
                    <a:pt x="94428" y="25729"/>
                    <a:pt x="33813" y="30671"/>
                    <a:pt x="0" y="20739"/>
                  </a:cubicBezTo>
                  <a:cubicBezTo>
                    <a:pt x="26643" y="7697"/>
                    <a:pt x="71438" y="5025"/>
                    <a:pt x="113396" y="3126"/>
                  </a:cubicBezTo>
                  <a:cubicBezTo>
                    <a:pt x="148641" y="1519"/>
                    <a:pt x="190838" y="-6119"/>
                    <a:pt x="214179" y="106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g136a163e386_0_44"/>
            <p:cNvSpPr/>
            <p:nvPr/>
          </p:nvSpPr>
          <p:spPr>
            <a:xfrm>
              <a:off x="5393812" y="2895990"/>
              <a:ext cx="209148" cy="22393"/>
            </a:xfrm>
            <a:custGeom>
              <a:rect b="b" l="l" r="r" t="t"/>
              <a:pathLst>
                <a:path extrusionOk="0" h="22393" w="209148">
                  <a:moveTo>
                    <a:pt x="209148" y="11472"/>
                  </a:moveTo>
                  <a:cubicBezTo>
                    <a:pt x="152571" y="23843"/>
                    <a:pt x="61972" y="25963"/>
                    <a:pt x="0" y="16506"/>
                  </a:cubicBezTo>
                  <a:cubicBezTo>
                    <a:pt x="32516" y="-15"/>
                    <a:pt x="94022" y="3873"/>
                    <a:pt x="146163" y="1404"/>
                  </a:cubicBezTo>
                  <a:cubicBezTo>
                    <a:pt x="169898" y="284"/>
                    <a:pt x="197229" y="-4028"/>
                    <a:pt x="209148" y="1147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g136a163e386_0_44"/>
            <p:cNvSpPr/>
            <p:nvPr/>
          </p:nvSpPr>
          <p:spPr>
            <a:xfrm>
              <a:off x="4955364" y="2905622"/>
              <a:ext cx="302381" cy="66001"/>
            </a:xfrm>
            <a:custGeom>
              <a:rect b="b" l="l" r="r" t="t"/>
              <a:pathLst>
                <a:path extrusionOk="0" h="66001" w="302381">
                  <a:moveTo>
                    <a:pt x="302381" y="62267"/>
                  </a:moveTo>
                  <a:cubicBezTo>
                    <a:pt x="291666" y="71138"/>
                    <a:pt x="285802" y="56050"/>
                    <a:pt x="277179" y="52192"/>
                  </a:cubicBezTo>
                  <a:cubicBezTo>
                    <a:pt x="246450" y="38457"/>
                    <a:pt x="180013" y="31921"/>
                    <a:pt x="138586" y="34569"/>
                  </a:cubicBezTo>
                  <a:cubicBezTo>
                    <a:pt x="85130" y="37991"/>
                    <a:pt x="40538" y="72906"/>
                    <a:pt x="0" y="64778"/>
                  </a:cubicBezTo>
                  <a:cubicBezTo>
                    <a:pt x="40467" y="17176"/>
                    <a:pt x="189278" y="-28386"/>
                    <a:pt x="259535" y="21984"/>
                  </a:cubicBezTo>
                  <a:cubicBezTo>
                    <a:pt x="277618" y="34943"/>
                    <a:pt x="282505" y="54426"/>
                    <a:pt x="302381" y="62267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g136a163e386_0_44"/>
            <p:cNvSpPr/>
            <p:nvPr/>
          </p:nvSpPr>
          <p:spPr>
            <a:xfrm>
              <a:off x="4312807" y="2920048"/>
              <a:ext cx="556883" cy="41202"/>
            </a:xfrm>
            <a:custGeom>
              <a:rect b="b" l="l" r="r" t="t"/>
              <a:pathLst>
                <a:path extrusionOk="0" h="41202" w="556883">
                  <a:moveTo>
                    <a:pt x="0" y="0"/>
                  </a:moveTo>
                  <a:cubicBezTo>
                    <a:pt x="163687" y="1275"/>
                    <a:pt x="336664" y="10233"/>
                    <a:pt x="496403" y="20140"/>
                  </a:cubicBezTo>
                  <a:cubicBezTo>
                    <a:pt x="516336" y="21379"/>
                    <a:pt x="541846" y="17695"/>
                    <a:pt x="556883" y="32729"/>
                  </a:cubicBezTo>
                  <a:cubicBezTo>
                    <a:pt x="543630" y="47315"/>
                    <a:pt x="520607" y="38892"/>
                    <a:pt x="503965" y="37760"/>
                  </a:cubicBezTo>
                  <a:cubicBezTo>
                    <a:pt x="346984" y="27181"/>
                    <a:pt x="160510" y="24061"/>
                    <a:pt x="5039" y="5037"/>
                  </a:cubicBezTo>
                  <a:cubicBezTo>
                    <a:pt x="756" y="5960"/>
                    <a:pt x="290" y="3078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g136a163e386_0_44"/>
            <p:cNvSpPr/>
            <p:nvPr/>
          </p:nvSpPr>
          <p:spPr>
            <a:xfrm>
              <a:off x="5723909" y="2956259"/>
              <a:ext cx="219226" cy="22070"/>
            </a:xfrm>
            <a:custGeom>
              <a:rect b="b" l="l" r="r" t="t"/>
              <a:pathLst>
                <a:path extrusionOk="0" h="22070" w="219226">
                  <a:moveTo>
                    <a:pt x="219227" y="16664"/>
                  </a:moveTo>
                  <a:cubicBezTo>
                    <a:pt x="153384" y="26792"/>
                    <a:pt x="62163" y="19680"/>
                    <a:pt x="0" y="19175"/>
                  </a:cubicBezTo>
                  <a:cubicBezTo>
                    <a:pt x="26000" y="698"/>
                    <a:pt x="119798" y="-2494"/>
                    <a:pt x="176381" y="1552"/>
                  </a:cubicBezTo>
                  <a:cubicBezTo>
                    <a:pt x="192966" y="2740"/>
                    <a:pt x="213378" y="3209"/>
                    <a:pt x="219227" y="1666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g136a163e386_0_44"/>
            <p:cNvSpPr/>
            <p:nvPr/>
          </p:nvSpPr>
          <p:spPr>
            <a:xfrm>
              <a:off x="5406413" y="2961226"/>
              <a:ext cx="194027" cy="23169"/>
            </a:xfrm>
            <a:custGeom>
              <a:rect b="b" l="l" r="r" t="t"/>
              <a:pathLst>
                <a:path extrusionOk="0" h="23169" w="194027">
                  <a:moveTo>
                    <a:pt x="194027" y="21756"/>
                  </a:moveTo>
                  <a:cubicBezTo>
                    <a:pt x="133756" y="22613"/>
                    <a:pt x="60929" y="24455"/>
                    <a:pt x="0" y="21756"/>
                  </a:cubicBezTo>
                  <a:cubicBezTo>
                    <a:pt x="14227" y="9233"/>
                    <a:pt x="43731" y="4008"/>
                    <a:pt x="70553" y="1619"/>
                  </a:cubicBezTo>
                  <a:cubicBezTo>
                    <a:pt x="115748" y="-2409"/>
                    <a:pt x="167677" y="-47"/>
                    <a:pt x="194027" y="217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g136a163e386_0_44"/>
            <p:cNvSpPr/>
            <p:nvPr/>
          </p:nvSpPr>
          <p:spPr>
            <a:xfrm>
              <a:off x="4287608" y="2985413"/>
              <a:ext cx="602236" cy="36772"/>
            </a:xfrm>
            <a:custGeom>
              <a:rect b="b" l="l" r="r" t="t"/>
              <a:pathLst>
                <a:path extrusionOk="0" h="36772" w="602236">
                  <a:moveTo>
                    <a:pt x="602237" y="27775"/>
                  </a:moveTo>
                  <a:cubicBezTo>
                    <a:pt x="582456" y="43651"/>
                    <a:pt x="555018" y="33914"/>
                    <a:pt x="531687" y="32812"/>
                  </a:cubicBezTo>
                  <a:cubicBezTo>
                    <a:pt x="454988" y="29190"/>
                    <a:pt x="375325" y="32576"/>
                    <a:pt x="299858" y="27775"/>
                  </a:cubicBezTo>
                  <a:cubicBezTo>
                    <a:pt x="197420" y="21271"/>
                    <a:pt x="95974" y="19674"/>
                    <a:pt x="5042" y="5127"/>
                  </a:cubicBezTo>
                  <a:cubicBezTo>
                    <a:pt x="3360" y="5127"/>
                    <a:pt x="1683" y="5127"/>
                    <a:pt x="0" y="5127"/>
                  </a:cubicBezTo>
                  <a:cubicBezTo>
                    <a:pt x="1121" y="2887"/>
                    <a:pt x="2218" y="615"/>
                    <a:pt x="5042" y="89"/>
                  </a:cubicBezTo>
                  <a:cubicBezTo>
                    <a:pt x="164769" y="-1365"/>
                    <a:pt x="326442" y="15383"/>
                    <a:pt x="478768" y="17709"/>
                  </a:cubicBezTo>
                  <a:cubicBezTo>
                    <a:pt x="519851" y="18336"/>
                    <a:pt x="566412" y="11561"/>
                    <a:pt x="602237" y="2777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g136a163e386_0_44"/>
            <p:cNvSpPr/>
            <p:nvPr/>
          </p:nvSpPr>
          <p:spPr>
            <a:xfrm>
              <a:off x="4269878" y="3053068"/>
              <a:ext cx="229394" cy="35645"/>
            </a:xfrm>
            <a:custGeom>
              <a:rect b="b" l="l" r="r" t="t"/>
              <a:pathLst>
                <a:path extrusionOk="0" h="35645" w="229394">
                  <a:moveTo>
                    <a:pt x="229394" y="35645"/>
                  </a:moveTo>
                  <a:cubicBezTo>
                    <a:pt x="157317" y="29026"/>
                    <a:pt x="70678" y="21286"/>
                    <a:pt x="95" y="5434"/>
                  </a:cubicBezTo>
                  <a:cubicBezTo>
                    <a:pt x="-321" y="2514"/>
                    <a:pt x="651" y="955"/>
                    <a:pt x="2614" y="403"/>
                  </a:cubicBezTo>
                  <a:cubicBezTo>
                    <a:pt x="61532" y="-2592"/>
                    <a:pt x="127646" y="11901"/>
                    <a:pt x="179001" y="18023"/>
                  </a:cubicBezTo>
                  <a:cubicBezTo>
                    <a:pt x="196824" y="20149"/>
                    <a:pt x="224845" y="10976"/>
                    <a:pt x="229394" y="356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g136a163e386_0_44"/>
            <p:cNvSpPr/>
            <p:nvPr/>
          </p:nvSpPr>
          <p:spPr>
            <a:xfrm>
              <a:off x="4955364" y="3055184"/>
              <a:ext cx="332625" cy="86435"/>
            </a:xfrm>
            <a:custGeom>
              <a:rect b="b" l="l" r="r" t="t"/>
              <a:pathLst>
                <a:path extrusionOk="0" h="86435" w="332625">
                  <a:moveTo>
                    <a:pt x="332626" y="86392"/>
                  </a:moveTo>
                  <a:cubicBezTo>
                    <a:pt x="300654" y="87742"/>
                    <a:pt x="287795" y="56960"/>
                    <a:pt x="264592" y="43595"/>
                  </a:cubicBezTo>
                  <a:cubicBezTo>
                    <a:pt x="205636" y="9648"/>
                    <a:pt x="91069" y="24186"/>
                    <a:pt x="35275" y="53663"/>
                  </a:cubicBezTo>
                  <a:cubicBezTo>
                    <a:pt x="23789" y="59737"/>
                    <a:pt x="14995" y="74639"/>
                    <a:pt x="0" y="71283"/>
                  </a:cubicBezTo>
                  <a:cubicBezTo>
                    <a:pt x="7947" y="52278"/>
                    <a:pt x="30481" y="34506"/>
                    <a:pt x="50393" y="23458"/>
                  </a:cubicBezTo>
                  <a:cubicBezTo>
                    <a:pt x="147664" y="-30483"/>
                    <a:pt x="295244" y="16226"/>
                    <a:pt x="332626" y="86392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g136a163e386_0_44"/>
            <p:cNvSpPr/>
            <p:nvPr/>
          </p:nvSpPr>
          <p:spPr>
            <a:xfrm>
              <a:off x="5378712" y="3058502"/>
              <a:ext cx="269821" cy="173696"/>
            </a:xfrm>
            <a:custGeom>
              <a:rect b="b" l="l" r="r" t="t"/>
              <a:pathLst>
                <a:path extrusionOk="0" h="173696" w="269821">
                  <a:moveTo>
                    <a:pt x="20145" y="25174"/>
                  </a:moveTo>
                  <a:cubicBezTo>
                    <a:pt x="14669" y="50289"/>
                    <a:pt x="19379" y="107323"/>
                    <a:pt x="22667" y="151037"/>
                  </a:cubicBezTo>
                  <a:cubicBezTo>
                    <a:pt x="84011" y="149436"/>
                    <a:pt x="159565" y="147122"/>
                    <a:pt x="214169" y="143488"/>
                  </a:cubicBezTo>
                  <a:cubicBezTo>
                    <a:pt x="225904" y="142706"/>
                    <a:pt x="243347" y="149992"/>
                    <a:pt x="249450" y="135937"/>
                  </a:cubicBezTo>
                  <a:cubicBezTo>
                    <a:pt x="251073" y="124250"/>
                    <a:pt x="235065" y="130177"/>
                    <a:pt x="236855" y="118314"/>
                  </a:cubicBezTo>
                  <a:cubicBezTo>
                    <a:pt x="236855" y="86427"/>
                    <a:pt x="236855" y="54541"/>
                    <a:pt x="236855" y="22654"/>
                  </a:cubicBezTo>
                  <a:cubicBezTo>
                    <a:pt x="166170" y="24255"/>
                    <a:pt x="90608" y="31412"/>
                    <a:pt x="20145" y="25174"/>
                  </a:cubicBezTo>
                  <a:close/>
                  <a:moveTo>
                    <a:pt x="262042" y="156074"/>
                  </a:moveTo>
                  <a:cubicBezTo>
                    <a:pt x="194194" y="180741"/>
                    <a:pt x="92859" y="163593"/>
                    <a:pt x="15096" y="173697"/>
                  </a:cubicBezTo>
                  <a:cubicBezTo>
                    <a:pt x="1404" y="130431"/>
                    <a:pt x="-6845" y="53920"/>
                    <a:pt x="7549" y="12586"/>
                  </a:cubicBezTo>
                  <a:cubicBezTo>
                    <a:pt x="78643" y="6070"/>
                    <a:pt x="161585" y="1992"/>
                    <a:pt x="236855" y="7551"/>
                  </a:cubicBezTo>
                  <a:cubicBezTo>
                    <a:pt x="236741" y="3246"/>
                    <a:pt x="238729" y="1033"/>
                    <a:pt x="241891" y="0"/>
                  </a:cubicBezTo>
                  <a:cubicBezTo>
                    <a:pt x="243565" y="0"/>
                    <a:pt x="245251" y="0"/>
                    <a:pt x="246927" y="0"/>
                  </a:cubicBezTo>
                  <a:cubicBezTo>
                    <a:pt x="260482" y="12490"/>
                    <a:pt x="247430" y="61985"/>
                    <a:pt x="257006" y="95660"/>
                  </a:cubicBezTo>
                  <a:cubicBezTo>
                    <a:pt x="261782" y="112399"/>
                    <a:pt x="280059" y="134244"/>
                    <a:pt x="262042" y="1560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g136a163e386_0_44"/>
            <p:cNvSpPr/>
            <p:nvPr/>
          </p:nvSpPr>
          <p:spPr>
            <a:xfrm>
              <a:off x="4589992" y="3068018"/>
              <a:ext cx="229302" cy="27830"/>
            </a:xfrm>
            <a:custGeom>
              <a:rect b="b" l="l" r="r" t="t"/>
              <a:pathLst>
                <a:path extrusionOk="0" h="27830" w="229302">
                  <a:moveTo>
                    <a:pt x="229302" y="18179"/>
                  </a:moveTo>
                  <a:cubicBezTo>
                    <a:pt x="211522" y="38728"/>
                    <a:pt x="179478" y="20418"/>
                    <a:pt x="148665" y="18179"/>
                  </a:cubicBezTo>
                  <a:cubicBezTo>
                    <a:pt x="100212" y="14659"/>
                    <a:pt x="41644" y="19520"/>
                    <a:pt x="0" y="10625"/>
                  </a:cubicBezTo>
                  <a:cubicBezTo>
                    <a:pt x="0" y="8111"/>
                    <a:pt x="0" y="5587"/>
                    <a:pt x="0" y="3073"/>
                  </a:cubicBezTo>
                  <a:cubicBezTo>
                    <a:pt x="76895" y="-2385"/>
                    <a:pt x="170036" y="-2352"/>
                    <a:pt x="229302" y="181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g136a163e386_0_44"/>
            <p:cNvSpPr/>
            <p:nvPr/>
          </p:nvSpPr>
          <p:spPr>
            <a:xfrm>
              <a:off x="5693664" y="3080120"/>
              <a:ext cx="231822" cy="21907"/>
            </a:xfrm>
            <a:custGeom>
              <a:rect b="b" l="l" r="r" t="t"/>
              <a:pathLst>
                <a:path extrusionOk="0" h="21907" w="231822">
                  <a:moveTo>
                    <a:pt x="231822" y="8594"/>
                  </a:moveTo>
                  <a:cubicBezTo>
                    <a:pt x="182544" y="32544"/>
                    <a:pt x="67427" y="17680"/>
                    <a:pt x="0" y="13628"/>
                  </a:cubicBezTo>
                  <a:cubicBezTo>
                    <a:pt x="9517" y="-3959"/>
                    <a:pt x="39331" y="2383"/>
                    <a:pt x="60477" y="1043"/>
                  </a:cubicBezTo>
                  <a:cubicBezTo>
                    <a:pt x="111474" y="-2188"/>
                    <a:pt x="179881" y="2583"/>
                    <a:pt x="231822" y="859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g136a163e386_0_44"/>
            <p:cNvSpPr/>
            <p:nvPr/>
          </p:nvSpPr>
          <p:spPr>
            <a:xfrm>
              <a:off x="5396340" y="3081159"/>
              <a:ext cx="231923" cy="128382"/>
            </a:xfrm>
            <a:custGeom>
              <a:rect b="b" l="l" r="r" t="t"/>
              <a:pathLst>
                <a:path extrusionOk="0" h="128382" w="231923">
                  <a:moveTo>
                    <a:pt x="219221" y="0"/>
                  </a:moveTo>
                  <a:cubicBezTo>
                    <a:pt x="219221" y="31887"/>
                    <a:pt x="219221" y="63773"/>
                    <a:pt x="219221" y="95657"/>
                  </a:cubicBezTo>
                  <a:cubicBezTo>
                    <a:pt x="217431" y="107523"/>
                    <a:pt x="233433" y="101596"/>
                    <a:pt x="231807" y="113283"/>
                  </a:cubicBezTo>
                  <a:cubicBezTo>
                    <a:pt x="225716" y="127335"/>
                    <a:pt x="208273" y="120049"/>
                    <a:pt x="196541" y="120834"/>
                  </a:cubicBezTo>
                  <a:cubicBezTo>
                    <a:pt x="141940" y="124468"/>
                    <a:pt x="66383" y="126782"/>
                    <a:pt x="5030" y="128383"/>
                  </a:cubicBezTo>
                  <a:cubicBezTo>
                    <a:pt x="1748" y="84669"/>
                    <a:pt x="-2965" y="27632"/>
                    <a:pt x="2508" y="2520"/>
                  </a:cubicBezTo>
                  <a:cubicBezTo>
                    <a:pt x="72971" y="8758"/>
                    <a:pt x="148536" y="1600"/>
                    <a:pt x="219221" y="0"/>
                  </a:cubicBezTo>
                </a:path>
              </a:pathLst>
            </a:custGeom>
            <a:solidFill>
              <a:srgbClr val="FCD8C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g136a163e386_0_44"/>
            <p:cNvSpPr/>
            <p:nvPr/>
          </p:nvSpPr>
          <p:spPr>
            <a:xfrm>
              <a:off x="4600064" y="3115068"/>
              <a:ext cx="241903" cy="25806"/>
            </a:xfrm>
            <a:custGeom>
              <a:rect b="b" l="l" r="r" t="t"/>
              <a:pathLst>
                <a:path extrusionOk="0" h="25806" w="241903">
                  <a:moveTo>
                    <a:pt x="241904" y="18957"/>
                  </a:moveTo>
                  <a:cubicBezTo>
                    <a:pt x="228621" y="33441"/>
                    <a:pt x="204823" y="20727"/>
                    <a:pt x="183949" y="18957"/>
                  </a:cubicBezTo>
                  <a:cubicBezTo>
                    <a:pt x="127901" y="14209"/>
                    <a:pt x="52273" y="18157"/>
                    <a:pt x="0" y="6368"/>
                  </a:cubicBezTo>
                  <a:cubicBezTo>
                    <a:pt x="41997" y="-3321"/>
                    <a:pt x="117763" y="-76"/>
                    <a:pt x="176390" y="3851"/>
                  </a:cubicBezTo>
                  <a:cubicBezTo>
                    <a:pt x="200989" y="5502"/>
                    <a:pt x="226708" y="7464"/>
                    <a:pt x="241904" y="189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g136a163e386_0_44"/>
            <p:cNvSpPr/>
            <p:nvPr/>
          </p:nvSpPr>
          <p:spPr>
            <a:xfrm>
              <a:off x="4252330" y="3121248"/>
              <a:ext cx="221746" cy="26236"/>
            </a:xfrm>
            <a:custGeom>
              <a:rect b="b" l="l" r="r" t="t"/>
              <a:pathLst>
                <a:path extrusionOk="0" h="26236" w="221746">
                  <a:moveTo>
                    <a:pt x="221747" y="20329"/>
                  </a:moveTo>
                  <a:cubicBezTo>
                    <a:pt x="210012" y="32267"/>
                    <a:pt x="179077" y="22834"/>
                    <a:pt x="153710" y="20329"/>
                  </a:cubicBezTo>
                  <a:cubicBezTo>
                    <a:pt x="108395" y="15853"/>
                    <a:pt x="53633" y="14211"/>
                    <a:pt x="5045" y="7743"/>
                  </a:cubicBezTo>
                  <a:cubicBezTo>
                    <a:pt x="759" y="8666"/>
                    <a:pt x="290" y="5782"/>
                    <a:pt x="0" y="2709"/>
                  </a:cubicBezTo>
                  <a:cubicBezTo>
                    <a:pt x="2041" y="2231"/>
                    <a:pt x="2511" y="183"/>
                    <a:pt x="5045" y="189"/>
                  </a:cubicBezTo>
                  <a:cubicBezTo>
                    <a:pt x="60468" y="-226"/>
                    <a:pt x="120844" y="-465"/>
                    <a:pt x="171351" y="5220"/>
                  </a:cubicBezTo>
                  <a:cubicBezTo>
                    <a:pt x="188884" y="7200"/>
                    <a:pt x="211997" y="6376"/>
                    <a:pt x="221747" y="2032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g136a163e386_0_44"/>
            <p:cNvSpPr/>
            <p:nvPr/>
          </p:nvSpPr>
          <p:spPr>
            <a:xfrm>
              <a:off x="5726420" y="3121882"/>
              <a:ext cx="226791" cy="24732"/>
            </a:xfrm>
            <a:custGeom>
              <a:rect b="b" l="l" r="r" t="t"/>
              <a:pathLst>
                <a:path extrusionOk="0" h="24732" w="226791">
                  <a:moveTo>
                    <a:pt x="226792" y="7109"/>
                  </a:moveTo>
                  <a:cubicBezTo>
                    <a:pt x="163589" y="25362"/>
                    <a:pt x="80473" y="23720"/>
                    <a:pt x="0" y="24732"/>
                  </a:cubicBezTo>
                  <a:cubicBezTo>
                    <a:pt x="17428" y="8495"/>
                    <a:pt x="52476" y="7554"/>
                    <a:pt x="83163" y="4589"/>
                  </a:cubicBezTo>
                  <a:cubicBezTo>
                    <a:pt x="132337" y="-162"/>
                    <a:pt x="184714" y="-3721"/>
                    <a:pt x="226792" y="710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g136a163e386_0_44"/>
            <p:cNvSpPr/>
            <p:nvPr/>
          </p:nvSpPr>
          <p:spPr>
            <a:xfrm>
              <a:off x="4607626" y="3168471"/>
              <a:ext cx="219229" cy="24474"/>
            </a:xfrm>
            <a:custGeom>
              <a:rect b="b" l="l" r="r" t="t"/>
              <a:pathLst>
                <a:path extrusionOk="0" h="24474" w="219229">
                  <a:moveTo>
                    <a:pt x="219230" y="23451"/>
                  </a:moveTo>
                  <a:cubicBezTo>
                    <a:pt x="147090" y="27978"/>
                    <a:pt x="70427" y="16336"/>
                    <a:pt x="0" y="10863"/>
                  </a:cubicBezTo>
                  <a:cubicBezTo>
                    <a:pt x="12556" y="-2929"/>
                    <a:pt x="36408" y="36"/>
                    <a:pt x="55438" y="794"/>
                  </a:cubicBezTo>
                  <a:cubicBezTo>
                    <a:pt x="111166" y="3028"/>
                    <a:pt x="179304" y="7850"/>
                    <a:pt x="219230" y="2345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g136a163e386_0_44"/>
            <p:cNvSpPr/>
            <p:nvPr/>
          </p:nvSpPr>
          <p:spPr>
            <a:xfrm>
              <a:off x="5766743" y="3176936"/>
              <a:ext cx="206625" cy="21843"/>
            </a:xfrm>
            <a:custGeom>
              <a:rect b="b" l="l" r="r" t="t"/>
              <a:pathLst>
                <a:path extrusionOk="0" h="21843" w="206625">
                  <a:moveTo>
                    <a:pt x="206626" y="9951"/>
                  </a:moveTo>
                  <a:cubicBezTo>
                    <a:pt x="154239" y="18279"/>
                    <a:pt x="70042" y="25290"/>
                    <a:pt x="0" y="20020"/>
                  </a:cubicBezTo>
                  <a:cubicBezTo>
                    <a:pt x="15623" y="5703"/>
                    <a:pt x="47673" y="5072"/>
                    <a:pt x="75595" y="2397"/>
                  </a:cubicBezTo>
                  <a:cubicBezTo>
                    <a:pt x="120976" y="-1938"/>
                    <a:pt x="169752" y="-941"/>
                    <a:pt x="206626" y="995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g136a163e386_0_44"/>
            <p:cNvSpPr/>
            <p:nvPr/>
          </p:nvSpPr>
          <p:spPr>
            <a:xfrm>
              <a:off x="4239734" y="3180528"/>
              <a:ext cx="224260" cy="16991"/>
            </a:xfrm>
            <a:custGeom>
              <a:rect b="b" l="l" r="r" t="t"/>
              <a:pathLst>
                <a:path extrusionOk="0" h="16991" w="224260">
                  <a:moveTo>
                    <a:pt x="224260" y="11394"/>
                  </a:moveTo>
                  <a:cubicBezTo>
                    <a:pt x="182114" y="20385"/>
                    <a:pt x="106235" y="16447"/>
                    <a:pt x="50396" y="13915"/>
                  </a:cubicBezTo>
                  <a:cubicBezTo>
                    <a:pt x="32304" y="13087"/>
                    <a:pt x="8907" y="21953"/>
                    <a:pt x="0" y="3840"/>
                  </a:cubicBezTo>
                  <a:cubicBezTo>
                    <a:pt x="2520" y="3840"/>
                    <a:pt x="5033" y="3840"/>
                    <a:pt x="7562" y="3840"/>
                  </a:cubicBezTo>
                  <a:cubicBezTo>
                    <a:pt x="33488" y="-519"/>
                    <a:pt x="85261" y="1326"/>
                    <a:pt x="125988" y="1326"/>
                  </a:cubicBezTo>
                  <a:cubicBezTo>
                    <a:pt x="163597" y="1326"/>
                    <a:pt x="202878" y="-5386"/>
                    <a:pt x="224260" y="1139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g136a163e386_0_44"/>
            <p:cNvSpPr/>
            <p:nvPr/>
          </p:nvSpPr>
          <p:spPr>
            <a:xfrm>
              <a:off x="4952847" y="3229534"/>
              <a:ext cx="332053" cy="93288"/>
            </a:xfrm>
            <a:custGeom>
              <a:rect b="b" l="l" r="r" t="t"/>
              <a:pathLst>
                <a:path extrusionOk="0" h="93288" w="332053">
                  <a:moveTo>
                    <a:pt x="289777" y="45460"/>
                  </a:moveTo>
                  <a:cubicBezTo>
                    <a:pt x="302560" y="60604"/>
                    <a:pt x="341129" y="62668"/>
                    <a:pt x="330091" y="93288"/>
                  </a:cubicBezTo>
                  <a:cubicBezTo>
                    <a:pt x="300328" y="83130"/>
                    <a:pt x="295474" y="55015"/>
                    <a:pt x="272139" y="42946"/>
                  </a:cubicBezTo>
                  <a:cubicBezTo>
                    <a:pt x="249983" y="31480"/>
                    <a:pt x="191971" y="26702"/>
                    <a:pt x="156218" y="30357"/>
                  </a:cubicBezTo>
                  <a:cubicBezTo>
                    <a:pt x="128021" y="33244"/>
                    <a:pt x="100068" y="44788"/>
                    <a:pt x="75592" y="55528"/>
                  </a:cubicBezTo>
                  <a:cubicBezTo>
                    <a:pt x="48701" y="67332"/>
                    <a:pt x="24635" y="86913"/>
                    <a:pt x="0" y="80709"/>
                  </a:cubicBezTo>
                  <a:cubicBezTo>
                    <a:pt x="37457" y="6535"/>
                    <a:pt x="205998" y="-31655"/>
                    <a:pt x="289777" y="32871"/>
                  </a:cubicBezTo>
                  <a:cubicBezTo>
                    <a:pt x="301843" y="33346"/>
                    <a:pt x="285449" y="37252"/>
                    <a:pt x="289777" y="45460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g136a163e386_0_44"/>
            <p:cNvSpPr/>
            <p:nvPr/>
          </p:nvSpPr>
          <p:spPr>
            <a:xfrm>
              <a:off x="4189339" y="3253606"/>
              <a:ext cx="609795" cy="36184"/>
            </a:xfrm>
            <a:custGeom>
              <a:rect b="b" l="l" r="r" t="t"/>
              <a:pathLst>
                <a:path extrusionOk="0" h="36184" w="609795">
                  <a:moveTo>
                    <a:pt x="609796" y="33970"/>
                  </a:moveTo>
                  <a:cubicBezTo>
                    <a:pt x="563456" y="40757"/>
                    <a:pt x="512776" y="30118"/>
                    <a:pt x="461128" y="26424"/>
                  </a:cubicBezTo>
                  <a:cubicBezTo>
                    <a:pt x="360727" y="19231"/>
                    <a:pt x="252147" y="13836"/>
                    <a:pt x="146148" y="13836"/>
                  </a:cubicBezTo>
                  <a:cubicBezTo>
                    <a:pt x="94877" y="13842"/>
                    <a:pt x="44035" y="20005"/>
                    <a:pt x="0" y="6284"/>
                  </a:cubicBezTo>
                  <a:cubicBezTo>
                    <a:pt x="179358" y="-5749"/>
                    <a:pt x="383862" y="68"/>
                    <a:pt x="561919" y="18873"/>
                  </a:cubicBezTo>
                  <a:cubicBezTo>
                    <a:pt x="576885" y="20447"/>
                    <a:pt x="600231" y="19216"/>
                    <a:pt x="609796" y="339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g136a163e386_0_44"/>
            <p:cNvSpPr/>
            <p:nvPr/>
          </p:nvSpPr>
          <p:spPr>
            <a:xfrm>
              <a:off x="5411446" y="3274303"/>
              <a:ext cx="710602" cy="26489"/>
            </a:xfrm>
            <a:custGeom>
              <a:rect b="b" l="l" r="r" t="t"/>
              <a:pathLst>
                <a:path extrusionOk="0" h="26489" w="710602">
                  <a:moveTo>
                    <a:pt x="710602" y="690"/>
                  </a:moveTo>
                  <a:cubicBezTo>
                    <a:pt x="695413" y="15826"/>
                    <a:pt x="668459" y="19128"/>
                    <a:pt x="645085" y="20824"/>
                  </a:cubicBezTo>
                  <a:cubicBezTo>
                    <a:pt x="491052" y="32021"/>
                    <a:pt x="309997" y="14145"/>
                    <a:pt x="151200" y="20824"/>
                  </a:cubicBezTo>
                  <a:cubicBezTo>
                    <a:pt x="98954" y="23028"/>
                    <a:pt x="46442" y="33726"/>
                    <a:pt x="0" y="18310"/>
                  </a:cubicBezTo>
                  <a:cubicBezTo>
                    <a:pt x="8240" y="6050"/>
                    <a:pt x="25412" y="11720"/>
                    <a:pt x="37804" y="10756"/>
                  </a:cubicBezTo>
                  <a:cubicBezTo>
                    <a:pt x="242298" y="-5165"/>
                    <a:pt x="489854" y="1553"/>
                    <a:pt x="710602" y="6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g136a163e386_0_44"/>
            <p:cNvSpPr/>
            <p:nvPr/>
          </p:nvSpPr>
          <p:spPr>
            <a:xfrm>
              <a:off x="4199417" y="3312677"/>
              <a:ext cx="572003" cy="33047"/>
            </a:xfrm>
            <a:custGeom>
              <a:rect b="b" l="l" r="r" t="t"/>
              <a:pathLst>
                <a:path extrusionOk="0" h="33047" w="572003">
                  <a:moveTo>
                    <a:pt x="572004" y="25250"/>
                  </a:moveTo>
                  <a:cubicBezTo>
                    <a:pt x="561145" y="40583"/>
                    <a:pt x="534861" y="28744"/>
                    <a:pt x="519085" y="27765"/>
                  </a:cubicBezTo>
                  <a:cubicBezTo>
                    <a:pt x="377675" y="18974"/>
                    <a:pt x="210936" y="15167"/>
                    <a:pt x="55435" y="15182"/>
                  </a:cubicBezTo>
                  <a:cubicBezTo>
                    <a:pt x="38766" y="15182"/>
                    <a:pt x="12042" y="22590"/>
                    <a:pt x="0" y="5107"/>
                  </a:cubicBezTo>
                  <a:cubicBezTo>
                    <a:pt x="152162" y="-4316"/>
                    <a:pt x="338532" y="437"/>
                    <a:pt x="498919" y="10145"/>
                  </a:cubicBezTo>
                  <a:cubicBezTo>
                    <a:pt x="524388" y="11688"/>
                    <a:pt x="549844" y="14373"/>
                    <a:pt x="572004" y="2525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g136a163e386_0_44"/>
            <p:cNvSpPr/>
            <p:nvPr/>
          </p:nvSpPr>
          <p:spPr>
            <a:xfrm>
              <a:off x="5434129" y="3341932"/>
              <a:ext cx="697983" cy="34761"/>
            </a:xfrm>
            <a:custGeom>
              <a:rect b="b" l="l" r="r" t="t"/>
              <a:pathLst>
                <a:path extrusionOk="0" h="34761" w="697983">
                  <a:moveTo>
                    <a:pt x="697983" y="13615"/>
                  </a:moveTo>
                  <a:cubicBezTo>
                    <a:pt x="581790" y="18222"/>
                    <a:pt x="465085" y="19868"/>
                    <a:pt x="347729" y="26210"/>
                  </a:cubicBezTo>
                  <a:cubicBezTo>
                    <a:pt x="233352" y="32382"/>
                    <a:pt x="111516" y="41889"/>
                    <a:pt x="0" y="26210"/>
                  </a:cubicBezTo>
                  <a:cubicBezTo>
                    <a:pt x="70541" y="9471"/>
                    <a:pt x="148758" y="17300"/>
                    <a:pt x="226786" y="13615"/>
                  </a:cubicBezTo>
                  <a:cubicBezTo>
                    <a:pt x="380104" y="6374"/>
                    <a:pt x="550523" y="-13016"/>
                    <a:pt x="697983" y="136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g136a163e386_0_44"/>
            <p:cNvSpPr/>
            <p:nvPr/>
          </p:nvSpPr>
          <p:spPr>
            <a:xfrm>
              <a:off x="4179254" y="3398782"/>
              <a:ext cx="647602" cy="26602"/>
            </a:xfrm>
            <a:custGeom>
              <a:rect b="b" l="l" r="r" t="t"/>
              <a:pathLst>
                <a:path extrusionOk="0" h="26602" w="647602">
                  <a:moveTo>
                    <a:pt x="647602" y="14665"/>
                  </a:moveTo>
                  <a:cubicBezTo>
                    <a:pt x="628013" y="31658"/>
                    <a:pt x="596130" y="25880"/>
                    <a:pt x="572004" y="24725"/>
                  </a:cubicBezTo>
                  <a:cubicBezTo>
                    <a:pt x="392604" y="16188"/>
                    <a:pt x="185712" y="19353"/>
                    <a:pt x="0" y="9628"/>
                  </a:cubicBezTo>
                  <a:cubicBezTo>
                    <a:pt x="208829" y="-9228"/>
                    <a:pt x="441646" y="3537"/>
                    <a:pt x="647602" y="146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g136a163e386_0_44"/>
            <p:cNvSpPr/>
            <p:nvPr/>
          </p:nvSpPr>
          <p:spPr>
            <a:xfrm>
              <a:off x="4914910" y="3399402"/>
              <a:ext cx="365508" cy="107179"/>
            </a:xfrm>
            <a:custGeom>
              <a:rect b="b" l="l" r="r" t="t"/>
              <a:pathLst>
                <a:path extrusionOk="0" h="107179" w="365508">
                  <a:moveTo>
                    <a:pt x="365509" y="107180"/>
                  </a:moveTo>
                  <a:cubicBezTo>
                    <a:pt x="342459" y="102035"/>
                    <a:pt x="338289" y="75466"/>
                    <a:pt x="315116" y="61874"/>
                  </a:cubicBezTo>
                  <a:cubicBezTo>
                    <a:pt x="263103" y="31361"/>
                    <a:pt x="150978" y="20734"/>
                    <a:pt x="85814" y="44254"/>
                  </a:cubicBezTo>
                  <a:cubicBezTo>
                    <a:pt x="49214" y="57458"/>
                    <a:pt x="29401" y="87285"/>
                    <a:pt x="2653" y="102151"/>
                  </a:cubicBezTo>
                  <a:cubicBezTo>
                    <a:pt x="-3426" y="90082"/>
                    <a:pt x="2091" y="70399"/>
                    <a:pt x="7696" y="61874"/>
                  </a:cubicBezTo>
                  <a:cubicBezTo>
                    <a:pt x="82113" y="-27781"/>
                    <a:pt x="349964" y="-26076"/>
                    <a:pt x="365509" y="107180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g136a163e386_0_44"/>
            <p:cNvSpPr/>
            <p:nvPr/>
          </p:nvSpPr>
          <p:spPr>
            <a:xfrm>
              <a:off x="5439156" y="3426290"/>
              <a:ext cx="692955" cy="35459"/>
            </a:xfrm>
            <a:custGeom>
              <a:rect b="b" l="l" r="r" t="t"/>
              <a:pathLst>
                <a:path extrusionOk="0" h="35459" w="692955">
                  <a:moveTo>
                    <a:pt x="692956" y="12332"/>
                  </a:moveTo>
                  <a:cubicBezTo>
                    <a:pt x="499415" y="23965"/>
                    <a:pt x="288396" y="38244"/>
                    <a:pt x="75610" y="34989"/>
                  </a:cubicBezTo>
                  <a:cubicBezTo>
                    <a:pt x="50644" y="34607"/>
                    <a:pt x="17467" y="39751"/>
                    <a:pt x="0" y="19883"/>
                  </a:cubicBezTo>
                  <a:cubicBezTo>
                    <a:pt x="170595" y="11122"/>
                    <a:pt x="355192" y="10221"/>
                    <a:pt x="526653" y="2257"/>
                  </a:cubicBezTo>
                  <a:cubicBezTo>
                    <a:pt x="583152" y="-367"/>
                    <a:pt x="642261" y="-3882"/>
                    <a:pt x="692956" y="1233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g136a163e386_0_44"/>
            <p:cNvSpPr/>
            <p:nvPr/>
          </p:nvSpPr>
          <p:spPr>
            <a:xfrm>
              <a:off x="5063278" y="3509104"/>
              <a:ext cx="51265" cy="35569"/>
            </a:xfrm>
            <a:custGeom>
              <a:rect b="b" l="l" r="r" t="t"/>
              <a:pathLst>
                <a:path extrusionOk="0" h="35569" w="51265">
                  <a:moveTo>
                    <a:pt x="2956" y="0"/>
                  </a:moveTo>
                  <a:cubicBezTo>
                    <a:pt x="17625" y="1293"/>
                    <a:pt x="31144" y="3723"/>
                    <a:pt x="48316" y="2514"/>
                  </a:cubicBezTo>
                  <a:cubicBezTo>
                    <a:pt x="47299" y="14440"/>
                    <a:pt x="52814" y="19835"/>
                    <a:pt x="50832" y="32726"/>
                  </a:cubicBezTo>
                  <a:cubicBezTo>
                    <a:pt x="37319" y="35798"/>
                    <a:pt x="13683" y="37175"/>
                    <a:pt x="439" y="32726"/>
                  </a:cubicBezTo>
                  <a:cubicBezTo>
                    <a:pt x="-1480" y="19056"/>
                    <a:pt x="3545" y="12332"/>
                    <a:pt x="2956" y="0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g136a163e386_0_44"/>
            <p:cNvSpPr/>
            <p:nvPr/>
          </p:nvSpPr>
          <p:spPr>
            <a:xfrm>
              <a:off x="3985230" y="3589037"/>
              <a:ext cx="1060844" cy="224655"/>
            </a:xfrm>
            <a:custGeom>
              <a:rect b="b" l="l" r="r" t="t"/>
              <a:pathLst>
                <a:path extrusionOk="0" h="224655" w="1060844">
                  <a:moveTo>
                    <a:pt x="448532" y="156687"/>
                  </a:moveTo>
                  <a:cubicBezTo>
                    <a:pt x="434302" y="157520"/>
                    <a:pt x="410212" y="150435"/>
                    <a:pt x="405692" y="166762"/>
                  </a:cubicBezTo>
                  <a:cubicBezTo>
                    <a:pt x="516835" y="162611"/>
                    <a:pt x="636140" y="197254"/>
                    <a:pt x="735790" y="171799"/>
                  </a:cubicBezTo>
                  <a:cubicBezTo>
                    <a:pt x="644174" y="166962"/>
                    <a:pt x="538546" y="151474"/>
                    <a:pt x="448532" y="156687"/>
                  </a:cubicBezTo>
                  <a:close/>
                  <a:moveTo>
                    <a:pt x="531690" y="111382"/>
                  </a:moveTo>
                  <a:cubicBezTo>
                    <a:pt x="584737" y="121761"/>
                    <a:pt x="664612" y="117130"/>
                    <a:pt x="713107" y="106345"/>
                  </a:cubicBezTo>
                  <a:cubicBezTo>
                    <a:pt x="661115" y="103027"/>
                    <a:pt x="573364" y="91287"/>
                    <a:pt x="531690" y="111382"/>
                  </a:cubicBezTo>
                  <a:close/>
                  <a:moveTo>
                    <a:pt x="1060845" y="13211"/>
                  </a:moveTo>
                  <a:cubicBezTo>
                    <a:pt x="1047018" y="28505"/>
                    <a:pt x="1019134" y="26686"/>
                    <a:pt x="997848" y="28308"/>
                  </a:cubicBezTo>
                  <a:cubicBezTo>
                    <a:pt x="929366" y="33527"/>
                    <a:pt x="846370" y="34369"/>
                    <a:pt x="786192" y="50965"/>
                  </a:cubicBezTo>
                  <a:cubicBezTo>
                    <a:pt x="870105" y="53410"/>
                    <a:pt x="969202" y="49191"/>
                    <a:pt x="1048249" y="38382"/>
                  </a:cubicBezTo>
                  <a:cubicBezTo>
                    <a:pt x="1046818" y="50711"/>
                    <a:pt x="1052189" y="56268"/>
                    <a:pt x="1058325" y="61039"/>
                  </a:cubicBezTo>
                  <a:cubicBezTo>
                    <a:pt x="1054640" y="78328"/>
                    <a:pt x="1038709" y="83389"/>
                    <a:pt x="1030612" y="96285"/>
                  </a:cubicBezTo>
                  <a:cubicBezTo>
                    <a:pt x="956278" y="97539"/>
                    <a:pt x="877972" y="94834"/>
                    <a:pt x="829022" y="121456"/>
                  </a:cubicBezTo>
                  <a:cubicBezTo>
                    <a:pt x="865039" y="126150"/>
                    <a:pt x="909496" y="121426"/>
                    <a:pt x="952497" y="118933"/>
                  </a:cubicBezTo>
                  <a:cubicBezTo>
                    <a:pt x="991756" y="116664"/>
                    <a:pt x="1037806" y="104855"/>
                    <a:pt x="1060845" y="129002"/>
                  </a:cubicBezTo>
                  <a:cubicBezTo>
                    <a:pt x="1053268" y="146314"/>
                    <a:pt x="1029228" y="155884"/>
                    <a:pt x="1035648" y="179350"/>
                  </a:cubicBezTo>
                  <a:cubicBezTo>
                    <a:pt x="969919" y="185015"/>
                    <a:pt x="895409" y="181903"/>
                    <a:pt x="839101" y="196970"/>
                  </a:cubicBezTo>
                  <a:cubicBezTo>
                    <a:pt x="900024" y="214910"/>
                    <a:pt x="1006617" y="197896"/>
                    <a:pt x="1060845" y="202007"/>
                  </a:cubicBezTo>
                  <a:cubicBezTo>
                    <a:pt x="1050927" y="218191"/>
                    <a:pt x="1023250" y="211067"/>
                    <a:pt x="1002890" y="212076"/>
                  </a:cubicBezTo>
                  <a:cubicBezTo>
                    <a:pt x="985988" y="212915"/>
                    <a:pt x="969698" y="217716"/>
                    <a:pt x="952497" y="219627"/>
                  </a:cubicBezTo>
                  <a:cubicBezTo>
                    <a:pt x="878806" y="227800"/>
                    <a:pt x="796987" y="222141"/>
                    <a:pt x="715633" y="222141"/>
                  </a:cubicBezTo>
                  <a:cubicBezTo>
                    <a:pt x="485538" y="222156"/>
                    <a:pt x="232076" y="220069"/>
                    <a:pt x="7562" y="224656"/>
                  </a:cubicBezTo>
                  <a:cubicBezTo>
                    <a:pt x="14885" y="199135"/>
                    <a:pt x="51789" y="208039"/>
                    <a:pt x="75598" y="207039"/>
                  </a:cubicBezTo>
                  <a:cubicBezTo>
                    <a:pt x="168401" y="203133"/>
                    <a:pt x="288590" y="205432"/>
                    <a:pt x="372934" y="191933"/>
                  </a:cubicBezTo>
                  <a:cubicBezTo>
                    <a:pt x="285667" y="183372"/>
                    <a:pt x="171512" y="179864"/>
                    <a:pt x="80635" y="184382"/>
                  </a:cubicBezTo>
                  <a:cubicBezTo>
                    <a:pt x="54619" y="185680"/>
                    <a:pt x="25986" y="197009"/>
                    <a:pt x="7562" y="186896"/>
                  </a:cubicBezTo>
                  <a:cubicBezTo>
                    <a:pt x="5201" y="168231"/>
                    <a:pt x="30385" y="156275"/>
                    <a:pt x="35278" y="136553"/>
                  </a:cubicBezTo>
                  <a:cubicBezTo>
                    <a:pt x="149302" y="124597"/>
                    <a:pt x="281196" y="130492"/>
                    <a:pt x="385535" y="108868"/>
                  </a:cubicBezTo>
                  <a:cubicBezTo>
                    <a:pt x="302426" y="105228"/>
                    <a:pt x="199497" y="104317"/>
                    <a:pt x="110876" y="108868"/>
                  </a:cubicBezTo>
                  <a:cubicBezTo>
                    <a:pt x="63936" y="111274"/>
                    <a:pt x="24473" y="130551"/>
                    <a:pt x="0" y="101313"/>
                  </a:cubicBezTo>
                  <a:cubicBezTo>
                    <a:pt x="224" y="76366"/>
                    <a:pt x="25797" y="76739"/>
                    <a:pt x="32755" y="58516"/>
                  </a:cubicBezTo>
                  <a:cubicBezTo>
                    <a:pt x="227333" y="68919"/>
                    <a:pt x="428142" y="67414"/>
                    <a:pt x="614835" y="50965"/>
                  </a:cubicBezTo>
                  <a:cubicBezTo>
                    <a:pt x="481832" y="39009"/>
                    <a:pt x="300265" y="50344"/>
                    <a:pt x="146151" y="40896"/>
                  </a:cubicBezTo>
                  <a:cubicBezTo>
                    <a:pt x="84108" y="37098"/>
                    <a:pt x="13985" y="55238"/>
                    <a:pt x="5036" y="3136"/>
                  </a:cubicBezTo>
                  <a:cubicBezTo>
                    <a:pt x="7081" y="2661"/>
                    <a:pt x="7550" y="613"/>
                    <a:pt x="10079" y="622"/>
                  </a:cubicBezTo>
                  <a:cubicBezTo>
                    <a:pt x="245212" y="-1671"/>
                    <a:pt x="495509" y="3112"/>
                    <a:pt x="733273" y="3136"/>
                  </a:cubicBezTo>
                  <a:cubicBezTo>
                    <a:pt x="814410" y="3142"/>
                    <a:pt x="897190" y="-3615"/>
                    <a:pt x="972651" y="3136"/>
                  </a:cubicBezTo>
                  <a:cubicBezTo>
                    <a:pt x="995292" y="5161"/>
                    <a:pt x="1036865" y="12957"/>
                    <a:pt x="1060845" y="13211"/>
                  </a:cubicBezTo>
                </a:path>
              </a:pathLst>
            </a:custGeom>
            <a:solidFill>
              <a:srgbClr val="F7F6E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g136a163e386_0_44"/>
            <p:cNvSpPr/>
            <p:nvPr/>
          </p:nvSpPr>
          <p:spPr>
            <a:xfrm>
              <a:off x="5049058" y="3672733"/>
              <a:ext cx="82689" cy="47828"/>
            </a:xfrm>
            <a:custGeom>
              <a:rect b="b" l="l" r="r" t="t"/>
              <a:pathLst>
                <a:path extrusionOk="0" h="47828" w="82689">
                  <a:moveTo>
                    <a:pt x="82690" y="12589"/>
                  </a:moveTo>
                  <a:cubicBezTo>
                    <a:pt x="76102" y="37882"/>
                    <a:pt x="53981" y="47673"/>
                    <a:pt x="22212" y="47828"/>
                  </a:cubicBezTo>
                  <a:cubicBezTo>
                    <a:pt x="19295" y="25132"/>
                    <a:pt x="-16811" y="17106"/>
                    <a:pt x="9617" y="0"/>
                  </a:cubicBezTo>
                  <a:cubicBezTo>
                    <a:pt x="27452" y="13819"/>
                    <a:pt x="60775" y="16524"/>
                    <a:pt x="82690" y="12589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g136a163e386_0_44"/>
            <p:cNvSpPr/>
            <p:nvPr/>
          </p:nvSpPr>
          <p:spPr>
            <a:xfrm>
              <a:off x="5645797" y="3674531"/>
              <a:ext cx="138580" cy="19436"/>
            </a:xfrm>
            <a:custGeom>
              <a:rect b="b" l="l" r="r" t="t"/>
              <a:pathLst>
                <a:path extrusionOk="0" h="19436" w="138580">
                  <a:moveTo>
                    <a:pt x="138580" y="3230"/>
                  </a:moveTo>
                  <a:cubicBezTo>
                    <a:pt x="119867" y="15636"/>
                    <a:pt x="84036" y="14224"/>
                    <a:pt x="52915" y="15818"/>
                  </a:cubicBezTo>
                  <a:cubicBezTo>
                    <a:pt x="34325" y="16774"/>
                    <a:pt x="10781" y="25941"/>
                    <a:pt x="0" y="10790"/>
                  </a:cubicBezTo>
                  <a:cubicBezTo>
                    <a:pt x="31258" y="-5423"/>
                    <a:pt x="96873" y="775"/>
                    <a:pt x="138580" y="32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g136a163e386_0_44"/>
            <p:cNvSpPr/>
            <p:nvPr/>
          </p:nvSpPr>
          <p:spPr>
            <a:xfrm>
              <a:off x="4516919" y="3688953"/>
              <a:ext cx="181417" cy="17285"/>
            </a:xfrm>
            <a:custGeom>
              <a:rect b="b" l="l" r="r" t="t"/>
              <a:pathLst>
                <a:path extrusionOk="0" h="17285" w="181417">
                  <a:moveTo>
                    <a:pt x="181417" y="6428"/>
                  </a:moveTo>
                  <a:cubicBezTo>
                    <a:pt x="132922" y="17214"/>
                    <a:pt x="53047" y="21845"/>
                    <a:pt x="0" y="11466"/>
                  </a:cubicBezTo>
                  <a:cubicBezTo>
                    <a:pt x="41674" y="-8630"/>
                    <a:pt x="129425" y="3111"/>
                    <a:pt x="181417" y="64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g136a163e386_0_44"/>
            <p:cNvSpPr/>
            <p:nvPr/>
          </p:nvSpPr>
          <p:spPr>
            <a:xfrm>
              <a:off x="4390922" y="3744665"/>
              <a:ext cx="330097" cy="25592"/>
            </a:xfrm>
            <a:custGeom>
              <a:rect b="b" l="l" r="r" t="t"/>
              <a:pathLst>
                <a:path extrusionOk="0" h="25592" w="330097">
                  <a:moveTo>
                    <a:pt x="330097" y="16170"/>
                  </a:moveTo>
                  <a:cubicBezTo>
                    <a:pt x="230447" y="41625"/>
                    <a:pt x="111142" y="6983"/>
                    <a:pt x="0" y="11133"/>
                  </a:cubicBezTo>
                  <a:cubicBezTo>
                    <a:pt x="4519" y="-5194"/>
                    <a:pt x="28610" y="1892"/>
                    <a:pt x="42840" y="1058"/>
                  </a:cubicBezTo>
                  <a:cubicBezTo>
                    <a:pt x="132854" y="-4155"/>
                    <a:pt x="238481" y="11333"/>
                    <a:pt x="330097" y="161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g136a163e386_0_44"/>
            <p:cNvSpPr/>
            <p:nvPr/>
          </p:nvSpPr>
          <p:spPr>
            <a:xfrm>
              <a:off x="5043560" y="2690990"/>
              <a:ext cx="166302" cy="37744"/>
            </a:xfrm>
            <a:custGeom>
              <a:rect b="b" l="l" r="r" t="t"/>
              <a:pathLst>
                <a:path extrusionOk="0" h="37744" w="166302">
                  <a:moveTo>
                    <a:pt x="166302" y="37744"/>
                  </a:moveTo>
                  <a:cubicBezTo>
                    <a:pt x="125872" y="29282"/>
                    <a:pt x="47042" y="9444"/>
                    <a:pt x="0" y="22644"/>
                  </a:cubicBezTo>
                  <a:cubicBezTo>
                    <a:pt x="40470" y="-4775"/>
                    <a:pt x="146761" y="-15289"/>
                    <a:pt x="166302" y="37744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g136a163e386_0_44"/>
            <p:cNvSpPr/>
            <p:nvPr/>
          </p:nvSpPr>
          <p:spPr>
            <a:xfrm>
              <a:off x="4993162" y="2788151"/>
              <a:ext cx="209145" cy="43794"/>
            </a:xfrm>
            <a:custGeom>
              <a:rect b="b" l="l" r="r" t="t"/>
              <a:pathLst>
                <a:path extrusionOk="0" h="43794" w="209145">
                  <a:moveTo>
                    <a:pt x="0" y="43795"/>
                  </a:moveTo>
                  <a:cubicBezTo>
                    <a:pt x="37275" y="5545"/>
                    <a:pt x="154108" y="-20262"/>
                    <a:pt x="209145" y="21135"/>
                  </a:cubicBezTo>
                  <a:cubicBezTo>
                    <a:pt x="139740" y="10320"/>
                    <a:pt x="63870" y="32702"/>
                    <a:pt x="0" y="43795"/>
                  </a:cubicBezTo>
                </a:path>
              </a:pathLst>
            </a:custGeom>
            <a:solidFill>
              <a:srgbClr val="EFC02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g136a163e386_0_44"/>
            <p:cNvSpPr/>
            <p:nvPr/>
          </p:nvSpPr>
          <p:spPr>
            <a:xfrm>
              <a:off x="5130974" y="2554049"/>
              <a:ext cx="1192660" cy="1023024"/>
            </a:xfrm>
            <a:custGeom>
              <a:rect b="b" l="l" r="r" t="t"/>
              <a:pathLst>
                <a:path extrusionOk="0" h="1023024" w="1192660">
                  <a:moveTo>
                    <a:pt x="834833" y="874495"/>
                  </a:moveTo>
                  <a:cubicBezTo>
                    <a:pt x="663389" y="882462"/>
                    <a:pt x="478780" y="883364"/>
                    <a:pt x="308197" y="892121"/>
                  </a:cubicBezTo>
                  <a:cubicBezTo>
                    <a:pt x="325653" y="911990"/>
                    <a:pt x="358820" y="906845"/>
                    <a:pt x="383799" y="907227"/>
                  </a:cubicBezTo>
                  <a:cubicBezTo>
                    <a:pt x="596588" y="910485"/>
                    <a:pt x="807601" y="896206"/>
                    <a:pt x="1001141" y="884570"/>
                  </a:cubicBezTo>
                  <a:cubicBezTo>
                    <a:pt x="950458" y="868356"/>
                    <a:pt x="891335" y="871874"/>
                    <a:pt x="834833" y="874495"/>
                  </a:cubicBezTo>
                  <a:close/>
                  <a:moveTo>
                    <a:pt x="529944" y="801496"/>
                  </a:moveTo>
                  <a:cubicBezTo>
                    <a:pt x="451913" y="805180"/>
                    <a:pt x="373705" y="797351"/>
                    <a:pt x="303164" y="814093"/>
                  </a:cubicBezTo>
                  <a:cubicBezTo>
                    <a:pt x="414683" y="829769"/>
                    <a:pt x="536505" y="820262"/>
                    <a:pt x="650893" y="814093"/>
                  </a:cubicBezTo>
                  <a:cubicBezTo>
                    <a:pt x="768249" y="807748"/>
                    <a:pt x="884951" y="806103"/>
                    <a:pt x="1001141" y="801496"/>
                  </a:cubicBezTo>
                  <a:cubicBezTo>
                    <a:pt x="853687" y="774864"/>
                    <a:pt x="683263" y="794258"/>
                    <a:pt x="529944" y="801496"/>
                  </a:cubicBezTo>
                  <a:close/>
                  <a:moveTo>
                    <a:pt x="318279" y="731010"/>
                  </a:moveTo>
                  <a:cubicBezTo>
                    <a:pt x="305884" y="731974"/>
                    <a:pt x="288716" y="726301"/>
                    <a:pt x="280484" y="738564"/>
                  </a:cubicBezTo>
                  <a:cubicBezTo>
                    <a:pt x="326920" y="753981"/>
                    <a:pt x="379420" y="743279"/>
                    <a:pt x="431675" y="741079"/>
                  </a:cubicBezTo>
                  <a:cubicBezTo>
                    <a:pt x="590478" y="734396"/>
                    <a:pt x="771537" y="752276"/>
                    <a:pt x="925552" y="741079"/>
                  </a:cubicBezTo>
                  <a:cubicBezTo>
                    <a:pt x="948931" y="739380"/>
                    <a:pt x="975885" y="736077"/>
                    <a:pt x="991075" y="720944"/>
                  </a:cubicBezTo>
                  <a:cubicBezTo>
                    <a:pt x="770329" y="721807"/>
                    <a:pt x="522774" y="715089"/>
                    <a:pt x="318279" y="731010"/>
                  </a:cubicBezTo>
                  <a:close/>
                  <a:moveTo>
                    <a:pt x="711367" y="625282"/>
                  </a:moveTo>
                  <a:cubicBezTo>
                    <a:pt x="683451" y="627957"/>
                    <a:pt x="651389" y="628587"/>
                    <a:pt x="635778" y="642904"/>
                  </a:cubicBezTo>
                  <a:cubicBezTo>
                    <a:pt x="705811" y="648178"/>
                    <a:pt x="790011" y="641164"/>
                    <a:pt x="842398" y="632836"/>
                  </a:cubicBezTo>
                  <a:cubicBezTo>
                    <a:pt x="805521" y="621943"/>
                    <a:pt x="756742" y="620946"/>
                    <a:pt x="711367" y="625282"/>
                  </a:cubicBezTo>
                  <a:close/>
                  <a:moveTo>
                    <a:pt x="678621" y="572419"/>
                  </a:moveTo>
                  <a:cubicBezTo>
                    <a:pt x="647925" y="575387"/>
                    <a:pt x="612880" y="576324"/>
                    <a:pt x="595452" y="592565"/>
                  </a:cubicBezTo>
                  <a:cubicBezTo>
                    <a:pt x="675931" y="591553"/>
                    <a:pt x="759040" y="593195"/>
                    <a:pt x="822250" y="574939"/>
                  </a:cubicBezTo>
                  <a:cubicBezTo>
                    <a:pt x="780163" y="564109"/>
                    <a:pt x="727791" y="567668"/>
                    <a:pt x="678621" y="572419"/>
                  </a:cubicBezTo>
                  <a:close/>
                  <a:moveTo>
                    <a:pt x="623180" y="527108"/>
                  </a:moveTo>
                  <a:cubicBezTo>
                    <a:pt x="602027" y="528451"/>
                    <a:pt x="572219" y="522109"/>
                    <a:pt x="562705" y="539696"/>
                  </a:cubicBezTo>
                  <a:cubicBezTo>
                    <a:pt x="630135" y="543745"/>
                    <a:pt x="745235" y="558612"/>
                    <a:pt x="794522" y="534662"/>
                  </a:cubicBezTo>
                  <a:cubicBezTo>
                    <a:pt x="742571" y="528651"/>
                    <a:pt x="674170" y="523880"/>
                    <a:pt x="623180" y="527108"/>
                  </a:cubicBezTo>
                  <a:close/>
                  <a:moveTo>
                    <a:pt x="504748" y="600113"/>
                  </a:moveTo>
                  <a:cubicBezTo>
                    <a:pt x="495162" y="566438"/>
                    <a:pt x="508227" y="516943"/>
                    <a:pt x="494666" y="504453"/>
                  </a:cubicBezTo>
                  <a:cubicBezTo>
                    <a:pt x="492995" y="504453"/>
                    <a:pt x="491306" y="504453"/>
                    <a:pt x="489633" y="504453"/>
                  </a:cubicBezTo>
                  <a:cubicBezTo>
                    <a:pt x="486461" y="505486"/>
                    <a:pt x="484483" y="507699"/>
                    <a:pt x="484584" y="512005"/>
                  </a:cubicBezTo>
                  <a:cubicBezTo>
                    <a:pt x="409330" y="506445"/>
                    <a:pt x="326382" y="510524"/>
                    <a:pt x="255285" y="517039"/>
                  </a:cubicBezTo>
                  <a:cubicBezTo>
                    <a:pt x="240890" y="558373"/>
                    <a:pt x="249140" y="634887"/>
                    <a:pt x="262838" y="678150"/>
                  </a:cubicBezTo>
                  <a:cubicBezTo>
                    <a:pt x="340594" y="668049"/>
                    <a:pt x="441933" y="685194"/>
                    <a:pt x="509781" y="660527"/>
                  </a:cubicBezTo>
                  <a:cubicBezTo>
                    <a:pt x="527792" y="638697"/>
                    <a:pt x="509521" y="616852"/>
                    <a:pt x="504748" y="600113"/>
                  </a:cubicBezTo>
                  <a:close/>
                  <a:moveTo>
                    <a:pt x="345992" y="408796"/>
                  </a:moveTo>
                  <a:cubicBezTo>
                    <a:pt x="319179" y="411185"/>
                    <a:pt x="289663" y="416407"/>
                    <a:pt x="275448" y="428933"/>
                  </a:cubicBezTo>
                  <a:cubicBezTo>
                    <a:pt x="336374" y="431630"/>
                    <a:pt x="409201" y="429787"/>
                    <a:pt x="469470" y="428933"/>
                  </a:cubicBezTo>
                  <a:cubicBezTo>
                    <a:pt x="443110" y="407130"/>
                    <a:pt x="391190" y="404768"/>
                    <a:pt x="345992" y="408796"/>
                  </a:cubicBezTo>
                  <a:close/>
                  <a:moveTo>
                    <a:pt x="769325" y="403759"/>
                  </a:moveTo>
                  <a:cubicBezTo>
                    <a:pt x="712736" y="399713"/>
                    <a:pt x="618948" y="402905"/>
                    <a:pt x="592935" y="421382"/>
                  </a:cubicBezTo>
                  <a:cubicBezTo>
                    <a:pt x="655098" y="421887"/>
                    <a:pt x="746325" y="428996"/>
                    <a:pt x="812168" y="418871"/>
                  </a:cubicBezTo>
                  <a:cubicBezTo>
                    <a:pt x="806319" y="405416"/>
                    <a:pt x="785910" y="404948"/>
                    <a:pt x="769325" y="403759"/>
                  </a:cubicBezTo>
                  <a:close/>
                  <a:moveTo>
                    <a:pt x="408995" y="343345"/>
                  </a:moveTo>
                  <a:cubicBezTo>
                    <a:pt x="356857" y="345814"/>
                    <a:pt x="295351" y="341927"/>
                    <a:pt x="262838" y="358451"/>
                  </a:cubicBezTo>
                  <a:cubicBezTo>
                    <a:pt x="324810" y="367904"/>
                    <a:pt x="415412" y="365787"/>
                    <a:pt x="471986" y="353414"/>
                  </a:cubicBezTo>
                  <a:cubicBezTo>
                    <a:pt x="460072" y="337914"/>
                    <a:pt x="432739" y="342222"/>
                    <a:pt x="408995" y="343345"/>
                  </a:cubicBezTo>
                  <a:close/>
                  <a:moveTo>
                    <a:pt x="678621" y="335800"/>
                  </a:moveTo>
                  <a:cubicBezTo>
                    <a:pt x="636666" y="337699"/>
                    <a:pt x="591874" y="340371"/>
                    <a:pt x="565222" y="353414"/>
                  </a:cubicBezTo>
                  <a:cubicBezTo>
                    <a:pt x="599047" y="363345"/>
                    <a:pt x="659650" y="358403"/>
                    <a:pt x="693736" y="355931"/>
                  </a:cubicBezTo>
                  <a:cubicBezTo>
                    <a:pt x="725580" y="353626"/>
                    <a:pt x="760831" y="360377"/>
                    <a:pt x="779407" y="343345"/>
                  </a:cubicBezTo>
                  <a:cubicBezTo>
                    <a:pt x="756072" y="326555"/>
                    <a:pt x="713869" y="334193"/>
                    <a:pt x="678621" y="335800"/>
                  </a:cubicBezTo>
                  <a:close/>
                  <a:moveTo>
                    <a:pt x="444273" y="290482"/>
                  </a:moveTo>
                  <a:cubicBezTo>
                    <a:pt x="386142" y="294364"/>
                    <a:pt x="303932" y="281584"/>
                    <a:pt x="250252" y="290482"/>
                  </a:cubicBezTo>
                  <a:cubicBezTo>
                    <a:pt x="243891" y="291533"/>
                    <a:pt x="230358" y="288631"/>
                    <a:pt x="230089" y="303068"/>
                  </a:cubicBezTo>
                  <a:cubicBezTo>
                    <a:pt x="284280" y="307377"/>
                    <a:pt x="366562" y="315248"/>
                    <a:pt x="426627" y="310622"/>
                  </a:cubicBezTo>
                  <a:cubicBezTo>
                    <a:pt x="444420" y="309255"/>
                    <a:pt x="468453" y="308189"/>
                    <a:pt x="477034" y="292999"/>
                  </a:cubicBezTo>
                  <a:cubicBezTo>
                    <a:pt x="467566" y="281910"/>
                    <a:pt x="455652" y="289718"/>
                    <a:pt x="444273" y="290482"/>
                  </a:cubicBezTo>
                  <a:close/>
                  <a:moveTo>
                    <a:pt x="597983" y="287962"/>
                  </a:moveTo>
                  <a:cubicBezTo>
                    <a:pt x="573588" y="290494"/>
                    <a:pt x="543968" y="286953"/>
                    <a:pt x="534977" y="305585"/>
                  </a:cubicBezTo>
                  <a:cubicBezTo>
                    <a:pt x="578113" y="307057"/>
                    <a:pt x="654997" y="310900"/>
                    <a:pt x="708851" y="305585"/>
                  </a:cubicBezTo>
                  <a:cubicBezTo>
                    <a:pt x="722615" y="304226"/>
                    <a:pt x="740593" y="302701"/>
                    <a:pt x="746645" y="290482"/>
                  </a:cubicBezTo>
                  <a:cubicBezTo>
                    <a:pt x="697854" y="280052"/>
                    <a:pt x="646574" y="282931"/>
                    <a:pt x="597983" y="287962"/>
                  </a:cubicBezTo>
                  <a:close/>
                  <a:moveTo>
                    <a:pt x="691204" y="202377"/>
                  </a:moveTo>
                  <a:cubicBezTo>
                    <a:pt x="572948" y="197193"/>
                    <a:pt x="451447" y="207713"/>
                    <a:pt x="333406" y="207411"/>
                  </a:cubicBezTo>
                  <a:cubicBezTo>
                    <a:pt x="297153" y="207318"/>
                    <a:pt x="252759" y="190965"/>
                    <a:pt x="232614" y="225031"/>
                  </a:cubicBezTo>
                  <a:cubicBezTo>
                    <a:pt x="383844" y="226527"/>
                    <a:pt x="542892" y="218384"/>
                    <a:pt x="691204" y="222517"/>
                  </a:cubicBezTo>
                  <a:cubicBezTo>
                    <a:pt x="718992" y="223287"/>
                    <a:pt x="760406" y="230886"/>
                    <a:pt x="769325" y="209928"/>
                  </a:cubicBezTo>
                  <a:cubicBezTo>
                    <a:pt x="747823" y="195363"/>
                    <a:pt x="717826" y="203541"/>
                    <a:pt x="691204" y="202377"/>
                  </a:cubicBezTo>
                  <a:close/>
                  <a:moveTo>
                    <a:pt x="703817" y="139445"/>
                  </a:moveTo>
                  <a:cubicBezTo>
                    <a:pt x="590915" y="149819"/>
                    <a:pt x="474736" y="136791"/>
                    <a:pt x="361119" y="141957"/>
                  </a:cubicBezTo>
                  <a:cubicBezTo>
                    <a:pt x="316853" y="143972"/>
                    <a:pt x="272310" y="144805"/>
                    <a:pt x="240164" y="159583"/>
                  </a:cubicBezTo>
                  <a:cubicBezTo>
                    <a:pt x="304937" y="162183"/>
                    <a:pt x="380484" y="160529"/>
                    <a:pt x="456871" y="157062"/>
                  </a:cubicBezTo>
                  <a:cubicBezTo>
                    <a:pt x="557732" y="152494"/>
                    <a:pt x="688921" y="170550"/>
                    <a:pt x="761760" y="136925"/>
                  </a:cubicBezTo>
                  <a:cubicBezTo>
                    <a:pt x="741540" y="124880"/>
                    <a:pt x="722498" y="137726"/>
                    <a:pt x="703817" y="139445"/>
                  </a:cubicBezTo>
                  <a:close/>
                  <a:moveTo>
                    <a:pt x="653410" y="91611"/>
                  </a:moveTo>
                  <a:cubicBezTo>
                    <a:pt x="601854" y="87323"/>
                    <a:pt x="542892" y="98691"/>
                    <a:pt x="484584" y="91611"/>
                  </a:cubicBezTo>
                  <a:cubicBezTo>
                    <a:pt x="413607" y="82997"/>
                    <a:pt x="280454" y="73000"/>
                    <a:pt x="227563" y="99168"/>
                  </a:cubicBezTo>
                  <a:cubicBezTo>
                    <a:pt x="259386" y="88879"/>
                    <a:pt x="291759" y="96179"/>
                    <a:pt x="318279" y="99168"/>
                  </a:cubicBezTo>
                  <a:cubicBezTo>
                    <a:pt x="362909" y="104188"/>
                    <a:pt x="410176" y="99019"/>
                    <a:pt x="456871" y="104200"/>
                  </a:cubicBezTo>
                  <a:cubicBezTo>
                    <a:pt x="466780" y="105298"/>
                    <a:pt x="477414" y="110584"/>
                    <a:pt x="487101" y="111751"/>
                  </a:cubicBezTo>
                  <a:cubicBezTo>
                    <a:pt x="544724" y="118678"/>
                    <a:pt x="601971" y="107033"/>
                    <a:pt x="655941" y="111751"/>
                  </a:cubicBezTo>
                  <a:cubicBezTo>
                    <a:pt x="677153" y="113605"/>
                    <a:pt x="697911" y="127015"/>
                    <a:pt x="716416" y="109231"/>
                  </a:cubicBezTo>
                  <a:cubicBezTo>
                    <a:pt x="701955" y="92525"/>
                    <a:pt x="674054" y="93331"/>
                    <a:pt x="653410" y="91611"/>
                  </a:cubicBezTo>
                  <a:close/>
                  <a:moveTo>
                    <a:pt x="844914" y="3508"/>
                  </a:moveTo>
                  <a:cubicBezTo>
                    <a:pt x="851663" y="65843"/>
                    <a:pt x="892704" y="140601"/>
                    <a:pt x="915470" y="207411"/>
                  </a:cubicBezTo>
                  <a:cubicBezTo>
                    <a:pt x="922103" y="226840"/>
                    <a:pt x="935299" y="253767"/>
                    <a:pt x="935648" y="265308"/>
                  </a:cubicBezTo>
                  <a:cubicBezTo>
                    <a:pt x="936070" y="279530"/>
                    <a:pt x="919601" y="285290"/>
                    <a:pt x="918002" y="298031"/>
                  </a:cubicBezTo>
                  <a:cubicBezTo>
                    <a:pt x="924198" y="311975"/>
                    <a:pt x="939621" y="316720"/>
                    <a:pt x="950748" y="325722"/>
                  </a:cubicBezTo>
                  <a:cubicBezTo>
                    <a:pt x="1024213" y="561126"/>
                    <a:pt x="1108852" y="785381"/>
                    <a:pt x="1192661" y="1010435"/>
                  </a:cubicBezTo>
                  <a:cubicBezTo>
                    <a:pt x="799555" y="1020970"/>
                    <a:pt x="363113" y="1000797"/>
                    <a:pt x="3303" y="1023024"/>
                  </a:cubicBezTo>
                  <a:cubicBezTo>
                    <a:pt x="6447" y="981887"/>
                    <a:pt x="-2627" y="943145"/>
                    <a:pt x="777" y="909741"/>
                  </a:cubicBezTo>
                  <a:cubicBezTo>
                    <a:pt x="36318" y="918341"/>
                    <a:pt x="60504" y="913724"/>
                    <a:pt x="88977" y="932398"/>
                  </a:cubicBezTo>
                  <a:cubicBezTo>
                    <a:pt x="106222" y="943712"/>
                    <a:pt x="115898" y="980104"/>
                    <a:pt x="139369" y="980227"/>
                  </a:cubicBezTo>
                  <a:cubicBezTo>
                    <a:pt x="155539" y="980310"/>
                    <a:pt x="178049" y="953130"/>
                    <a:pt x="177170" y="932398"/>
                  </a:cubicBezTo>
                  <a:cubicBezTo>
                    <a:pt x="176719" y="921834"/>
                    <a:pt x="166879" y="908672"/>
                    <a:pt x="162049" y="902190"/>
                  </a:cubicBezTo>
                  <a:cubicBezTo>
                    <a:pt x="133302" y="863627"/>
                    <a:pt x="71731" y="825864"/>
                    <a:pt x="13378" y="824153"/>
                  </a:cubicBezTo>
                  <a:cubicBezTo>
                    <a:pt x="13731" y="789403"/>
                    <a:pt x="8169" y="760547"/>
                    <a:pt x="3303" y="731010"/>
                  </a:cubicBezTo>
                  <a:cubicBezTo>
                    <a:pt x="37956" y="736582"/>
                    <a:pt x="65890" y="731515"/>
                    <a:pt x="88977" y="743593"/>
                  </a:cubicBezTo>
                  <a:cubicBezTo>
                    <a:pt x="114848" y="757146"/>
                    <a:pt x="123334" y="790015"/>
                    <a:pt x="151974" y="798981"/>
                  </a:cubicBezTo>
                  <a:cubicBezTo>
                    <a:pt x="171016" y="794622"/>
                    <a:pt x="179182" y="770675"/>
                    <a:pt x="177170" y="756190"/>
                  </a:cubicBezTo>
                  <a:cubicBezTo>
                    <a:pt x="175870" y="746832"/>
                    <a:pt x="134916" y="694504"/>
                    <a:pt x="119215" y="683182"/>
                  </a:cubicBezTo>
                  <a:cubicBezTo>
                    <a:pt x="88373" y="660954"/>
                    <a:pt x="46579" y="653651"/>
                    <a:pt x="13378" y="650459"/>
                  </a:cubicBezTo>
                  <a:cubicBezTo>
                    <a:pt x="17168" y="620415"/>
                    <a:pt x="4220" y="588235"/>
                    <a:pt x="8336" y="549765"/>
                  </a:cubicBezTo>
                  <a:cubicBezTo>
                    <a:pt x="34390" y="555259"/>
                    <a:pt x="52449" y="553124"/>
                    <a:pt x="73859" y="564867"/>
                  </a:cubicBezTo>
                  <a:cubicBezTo>
                    <a:pt x="104059" y="581448"/>
                    <a:pt x="116591" y="617545"/>
                    <a:pt x="154490" y="612699"/>
                  </a:cubicBezTo>
                  <a:cubicBezTo>
                    <a:pt x="172379" y="610412"/>
                    <a:pt x="188618" y="594138"/>
                    <a:pt x="187246" y="574939"/>
                  </a:cubicBezTo>
                  <a:cubicBezTo>
                    <a:pt x="186199" y="560293"/>
                    <a:pt x="174017" y="558119"/>
                    <a:pt x="159524" y="547245"/>
                  </a:cubicBezTo>
                  <a:cubicBezTo>
                    <a:pt x="116938" y="515277"/>
                    <a:pt x="69892" y="484227"/>
                    <a:pt x="5819" y="476762"/>
                  </a:cubicBezTo>
                  <a:cubicBezTo>
                    <a:pt x="12942" y="457303"/>
                    <a:pt x="3622" y="436356"/>
                    <a:pt x="5819" y="413831"/>
                  </a:cubicBezTo>
                  <a:cubicBezTo>
                    <a:pt x="30741" y="421367"/>
                    <a:pt x="58089" y="412783"/>
                    <a:pt x="86451" y="423896"/>
                  </a:cubicBezTo>
                  <a:cubicBezTo>
                    <a:pt x="103162" y="430450"/>
                    <a:pt x="108847" y="447100"/>
                    <a:pt x="124252" y="446553"/>
                  </a:cubicBezTo>
                  <a:cubicBezTo>
                    <a:pt x="140374" y="445986"/>
                    <a:pt x="152515" y="429787"/>
                    <a:pt x="151974" y="413831"/>
                  </a:cubicBezTo>
                  <a:cubicBezTo>
                    <a:pt x="151421" y="397802"/>
                    <a:pt x="139653" y="394527"/>
                    <a:pt x="124252" y="381105"/>
                  </a:cubicBezTo>
                  <a:cubicBezTo>
                    <a:pt x="96858" y="357236"/>
                    <a:pt x="69573" y="327971"/>
                    <a:pt x="15904" y="330759"/>
                  </a:cubicBezTo>
                  <a:cubicBezTo>
                    <a:pt x="16379" y="311817"/>
                    <a:pt x="11489" y="298243"/>
                    <a:pt x="13378" y="277897"/>
                  </a:cubicBezTo>
                  <a:cubicBezTo>
                    <a:pt x="56418" y="270148"/>
                    <a:pt x="95480" y="298058"/>
                    <a:pt x="121735" y="282931"/>
                  </a:cubicBezTo>
                  <a:cubicBezTo>
                    <a:pt x="107218" y="236171"/>
                    <a:pt x="64898" y="217199"/>
                    <a:pt x="13378" y="207411"/>
                  </a:cubicBezTo>
                  <a:cubicBezTo>
                    <a:pt x="11881" y="202198"/>
                    <a:pt x="16493" y="190872"/>
                    <a:pt x="10862" y="189785"/>
                  </a:cubicBezTo>
                  <a:cubicBezTo>
                    <a:pt x="40628" y="181875"/>
                    <a:pt x="72457" y="217712"/>
                    <a:pt x="104088" y="199860"/>
                  </a:cubicBezTo>
                  <a:cubicBezTo>
                    <a:pt x="109008" y="142849"/>
                    <a:pt x="66727" y="111366"/>
                    <a:pt x="5819" y="111751"/>
                  </a:cubicBezTo>
                  <a:cubicBezTo>
                    <a:pt x="5819" y="100841"/>
                    <a:pt x="5819" y="89933"/>
                    <a:pt x="5819" y="79025"/>
                  </a:cubicBezTo>
                  <a:cubicBezTo>
                    <a:pt x="26195" y="86544"/>
                    <a:pt x="86185" y="116523"/>
                    <a:pt x="94019" y="84063"/>
                  </a:cubicBezTo>
                  <a:cubicBezTo>
                    <a:pt x="97064" y="71429"/>
                    <a:pt x="78318" y="40925"/>
                    <a:pt x="63780" y="31197"/>
                  </a:cubicBezTo>
                  <a:cubicBezTo>
                    <a:pt x="44367" y="18220"/>
                    <a:pt x="15139" y="22992"/>
                    <a:pt x="3303" y="6020"/>
                  </a:cubicBezTo>
                  <a:cubicBezTo>
                    <a:pt x="14251" y="-7533"/>
                    <a:pt x="40114" y="5623"/>
                    <a:pt x="51179" y="8540"/>
                  </a:cubicBezTo>
                  <a:cubicBezTo>
                    <a:pt x="63182" y="12150"/>
                    <a:pt x="57438" y="-1986"/>
                    <a:pt x="68816" y="988"/>
                  </a:cubicBezTo>
                  <a:cubicBezTo>
                    <a:pt x="326672" y="2666"/>
                    <a:pt x="591264" y="-2365"/>
                    <a:pt x="844914" y="3508"/>
                  </a:cubicBezTo>
                </a:path>
              </a:pathLst>
            </a:custGeom>
            <a:solidFill>
              <a:srgbClr val="FFFFF8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g136a163e386_0_44"/>
            <p:cNvSpPr/>
            <p:nvPr/>
          </p:nvSpPr>
          <p:spPr>
            <a:xfrm>
              <a:off x="5131748" y="3588304"/>
              <a:ext cx="1214560" cy="222873"/>
            </a:xfrm>
            <a:custGeom>
              <a:rect b="b" l="l" r="r" t="t"/>
              <a:pathLst>
                <a:path extrusionOk="0" h="222873" w="1214560">
                  <a:moveTo>
                    <a:pt x="514049" y="97017"/>
                  </a:moveTo>
                  <a:cubicBezTo>
                    <a:pt x="524830" y="112168"/>
                    <a:pt x="548371" y="103001"/>
                    <a:pt x="566965" y="102045"/>
                  </a:cubicBezTo>
                  <a:cubicBezTo>
                    <a:pt x="598100" y="100448"/>
                    <a:pt x="633922" y="101863"/>
                    <a:pt x="652632" y="89457"/>
                  </a:cubicBezTo>
                  <a:cubicBezTo>
                    <a:pt x="610922" y="87002"/>
                    <a:pt x="545316" y="80804"/>
                    <a:pt x="514049" y="97017"/>
                  </a:cubicBezTo>
                  <a:close/>
                  <a:moveTo>
                    <a:pt x="1201960" y="11420"/>
                  </a:moveTo>
                  <a:cubicBezTo>
                    <a:pt x="1194511" y="20357"/>
                    <a:pt x="1175272" y="17389"/>
                    <a:pt x="1156606" y="18980"/>
                  </a:cubicBezTo>
                  <a:cubicBezTo>
                    <a:pt x="1045075" y="28428"/>
                    <a:pt x="905156" y="31852"/>
                    <a:pt x="796267" y="46666"/>
                  </a:cubicBezTo>
                  <a:cubicBezTo>
                    <a:pt x="893466" y="54608"/>
                    <a:pt x="1018154" y="46934"/>
                    <a:pt x="1118802" y="39114"/>
                  </a:cubicBezTo>
                  <a:cubicBezTo>
                    <a:pt x="1152831" y="36469"/>
                    <a:pt x="1187463" y="27702"/>
                    <a:pt x="1214561" y="36600"/>
                  </a:cubicBezTo>
                  <a:cubicBezTo>
                    <a:pt x="1211491" y="53668"/>
                    <a:pt x="1195689" y="58024"/>
                    <a:pt x="1186833" y="69314"/>
                  </a:cubicBezTo>
                  <a:cubicBezTo>
                    <a:pt x="1038553" y="92368"/>
                    <a:pt x="874358" y="99507"/>
                    <a:pt x="723203" y="119665"/>
                  </a:cubicBezTo>
                  <a:cubicBezTo>
                    <a:pt x="839594" y="128710"/>
                    <a:pt x="1003601" y="112257"/>
                    <a:pt x="1123854" y="97017"/>
                  </a:cubicBezTo>
                  <a:cubicBezTo>
                    <a:pt x="1156182" y="92912"/>
                    <a:pt x="1201314" y="81837"/>
                    <a:pt x="1204470" y="114628"/>
                  </a:cubicBezTo>
                  <a:cubicBezTo>
                    <a:pt x="1207011" y="140946"/>
                    <a:pt x="1162847" y="146291"/>
                    <a:pt x="1176757" y="177568"/>
                  </a:cubicBezTo>
                  <a:cubicBezTo>
                    <a:pt x="1072202" y="173815"/>
                    <a:pt x="955032" y="179243"/>
                    <a:pt x="859261" y="192665"/>
                  </a:cubicBezTo>
                  <a:cubicBezTo>
                    <a:pt x="904041" y="201984"/>
                    <a:pt x="956971" y="200019"/>
                    <a:pt x="1007932" y="197702"/>
                  </a:cubicBezTo>
                  <a:cubicBezTo>
                    <a:pt x="1068341" y="194958"/>
                    <a:pt x="1130331" y="200019"/>
                    <a:pt x="1179283" y="185114"/>
                  </a:cubicBezTo>
                  <a:cubicBezTo>
                    <a:pt x="1186214" y="194170"/>
                    <a:pt x="1194117" y="215552"/>
                    <a:pt x="1194395" y="222874"/>
                  </a:cubicBezTo>
                  <a:cubicBezTo>
                    <a:pt x="854237" y="222874"/>
                    <a:pt x="514034" y="222874"/>
                    <a:pt x="173867" y="222874"/>
                  </a:cubicBezTo>
                  <a:cubicBezTo>
                    <a:pt x="175529" y="219497"/>
                    <a:pt x="179253" y="218189"/>
                    <a:pt x="183946" y="217845"/>
                  </a:cubicBezTo>
                  <a:cubicBezTo>
                    <a:pt x="129718" y="209025"/>
                    <a:pt x="58774" y="211127"/>
                    <a:pt x="0" y="197702"/>
                  </a:cubicBezTo>
                  <a:cubicBezTo>
                    <a:pt x="137385" y="177058"/>
                    <a:pt x="303956" y="184678"/>
                    <a:pt x="451058" y="172531"/>
                  </a:cubicBezTo>
                  <a:cubicBezTo>
                    <a:pt x="314779" y="155607"/>
                    <a:pt x="147293" y="161280"/>
                    <a:pt x="15127" y="177568"/>
                  </a:cubicBezTo>
                  <a:cubicBezTo>
                    <a:pt x="23690" y="158575"/>
                    <a:pt x="8838" y="151182"/>
                    <a:pt x="5042" y="137285"/>
                  </a:cubicBezTo>
                  <a:cubicBezTo>
                    <a:pt x="141823" y="132117"/>
                    <a:pt x="287670" y="136025"/>
                    <a:pt x="415765" y="122189"/>
                  </a:cubicBezTo>
                  <a:cubicBezTo>
                    <a:pt x="297494" y="105799"/>
                    <a:pt x="150913" y="112472"/>
                    <a:pt x="25196" y="117151"/>
                  </a:cubicBezTo>
                  <a:cubicBezTo>
                    <a:pt x="12801" y="115049"/>
                    <a:pt x="30445" y="105578"/>
                    <a:pt x="25196" y="94494"/>
                  </a:cubicBezTo>
                  <a:cubicBezTo>
                    <a:pt x="26353" y="82347"/>
                    <a:pt x="8028" y="76516"/>
                    <a:pt x="10085" y="71837"/>
                  </a:cubicBezTo>
                  <a:cubicBezTo>
                    <a:pt x="181588" y="72757"/>
                    <a:pt x="346342" y="45319"/>
                    <a:pt x="521614" y="41628"/>
                  </a:cubicBezTo>
                  <a:cubicBezTo>
                    <a:pt x="357843" y="21082"/>
                    <a:pt x="183324" y="47331"/>
                    <a:pt x="22680" y="54211"/>
                  </a:cubicBezTo>
                  <a:cubicBezTo>
                    <a:pt x="11770" y="53614"/>
                    <a:pt x="29007" y="43716"/>
                    <a:pt x="25196" y="34077"/>
                  </a:cubicBezTo>
                  <a:cubicBezTo>
                    <a:pt x="23813" y="27771"/>
                    <a:pt x="12467" y="18461"/>
                    <a:pt x="17646" y="13943"/>
                  </a:cubicBezTo>
                  <a:cubicBezTo>
                    <a:pt x="207235" y="-1781"/>
                    <a:pt x="452454" y="3854"/>
                    <a:pt x="665234" y="3868"/>
                  </a:cubicBezTo>
                  <a:cubicBezTo>
                    <a:pt x="835320" y="3892"/>
                    <a:pt x="1005305" y="-4847"/>
                    <a:pt x="1176757" y="3868"/>
                  </a:cubicBezTo>
                  <a:cubicBezTo>
                    <a:pt x="1183058" y="4188"/>
                    <a:pt x="1200650" y="-2393"/>
                    <a:pt x="1201960" y="11420"/>
                  </a:cubicBezTo>
                </a:path>
              </a:pathLst>
            </a:custGeom>
            <a:solidFill>
              <a:srgbClr val="F7F6EB"/>
            </a:solidFill>
            <a:ln>
              <a:noFill/>
            </a:ln>
            <a:effectLst>
              <a:outerShdw blurRad="50800" rotWithShape="0" algn="ctr" dir="5400000" dist="50800">
                <a:schemeClr val="dk1">
                  <a:alpha val="2196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3" name="Google Shape;123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03439" y="1072528"/>
            <a:ext cx="1625821" cy="1386012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1960"/>
              </a:scheme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13cfdebd39d_0_24"/>
          <p:cNvPicPr preferRelativeResize="0"/>
          <p:nvPr/>
        </p:nvPicPr>
        <p:blipFill rotWithShape="1">
          <a:blip r:embed="rId3">
            <a:alphaModFix/>
          </a:blip>
          <a:srcRect b="49880" l="17893" r="47686" t="29810"/>
          <a:stretch/>
        </p:blipFill>
        <p:spPr>
          <a:xfrm>
            <a:off x="904155" y="765081"/>
            <a:ext cx="1574800" cy="138853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130" name="Google Shape;130;g13cfdebd39d_0_24"/>
          <p:cNvSpPr txBox="1"/>
          <p:nvPr>
            <p:ph idx="1" type="body"/>
          </p:nvPr>
        </p:nvSpPr>
        <p:spPr>
          <a:xfrm>
            <a:off x="3471337" y="1224072"/>
            <a:ext cx="5003799" cy="10141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What emotions did you feel during the Origami task?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131" name="Google Shape;131;g13cfdebd39d_0_24"/>
          <p:cNvSpPr txBox="1"/>
          <p:nvPr/>
        </p:nvSpPr>
        <p:spPr>
          <a:xfrm>
            <a:off x="1363133" y="3773279"/>
            <a:ext cx="5604933" cy="1009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you think it would feel dealing with that type of confusion on a daily basis?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13cfdebd39d_0_24"/>
          <p:cNvSpPr txBox="1"/>
          <p:nvPr/>
        </p:nvSpPr>
        <p:spPr>
          <a:xfrm>
            <a:off x="0" y="2435425"/>
            <a:ext cx="5410200" cy="1009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group has the best swan? Do you feel they had an unfair advantage?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g13cfdebd39d_0_24"/>
          <p:cNvPicPr preferRelativeResize="0"/>
          <p:nvPr/>
        </p:nvPicPr>
        <p:blipFill rotWithShape="1">
          <a:blip r:embed="rId4">
            <a:alphaModFix/>
          </a:blip>
          <a:srcRect b="12592" l="49998" r="16997" t="62961"/>
          <a:stretch/>
        </p:blipFill>
        <p:spPr>
          <a:xfrm>
            <a:off x="6766984" y="2286662"/>
            <a:ext cx="1445875" cy="15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85919" y="772482"/>
            <a:ext cx="2772162" cy="144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02869" y="1475015"/>
            <a:ext cx="2724530" cy="1448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94544" y="3113023"/>
            <a:ext cx="1021789" cy="871075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1920000" dist="101600">
              <a:schemeClr val="dk1">
                <a:alpha val="40784"/>
              </a:scheme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